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640" r:id="rId2"/>
    <p:sldId id="259" r:id="rId3"/>
    <p:sldId id="649" r:id="rId4"/>
    <p:sldId id="654" r:id="rId5"/>
    <p:sldId id="650" r:id="rId6"/>
    <p:sldId id="262" r:id="rId7"/>
    <p:sldId id="651" r:id="rId8"/>
    <p:sldId id="264" r:id="rId9"/>
    <p:sldId id="652" r:id="rId10"/>
    <p:sldId id="653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U6j0jDF837i3eJagyGtnr6P56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05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A4243-314C-774F-BF2B-A3E2EF91D7A0}" v="192" dt="2023-07-18T15:27:33.480"/>
  </p1510:revLst>
</p1510:revInfo>
</file>

<file path=ppt/tableStyles.xml><?xml version="1.0" encoding="utf-8"?>
<a:tblStyleLst xmlns:a="http://schemas.openxmlformats.org/drawingml/2006/main" def="{D010AAD9-DE4B-434C-AED4-A550DEC9DDAB}">
  <a:tblStyle styleId="{D010AAD9-DE4B-434C-AED4-A550DEC9DDA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2"/>
    <p:restoredTop sz="94617"/>
  </p:normalViewPr>
  <p:slideViewPr>
    <p:cSldViewPr snapToGrid="0">
      <p:cViewPr varScale="1">
        <p:scale>
          <a:sx n="108" d="100"/>
          <a:sy n="108" d="100"/>
        </p:scale>
        <p:origin x="224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2a4034a56911214bb2768bc679d3d9daf0119bfe93b678526cc7ad8c9ab1ab25::" providerId="AD" clId="Web-{8C23A72F-D776-3CC1-6FDD-BE4637ABD4F5}"/>
    <pc:docChg chg="modSld">
      <pc:chgData name="Guest User" userId="S::urn:spo:anon#2a4034a56911214bb2768bc679d3d9daf0119bfe93b678526cc7ad8c9ab1ab25::" providerId="AD" clId="Web-{8C23A72F-D776-3CC1-6FDD-BE4637ABD4F5}" dt="2022-10-16T16:13:46.755" v="0" actId="1076"/>
      <pc:docMkLst>
        <pc:docMk/>
      </pc:docMkLst>
      <pc:sldChg chg="modSp">
        <pc:chgData name="Guest User" userId="S::urn:spo:anon#2a4034a56911214bb2768bc679d3d9daf0119bfe93b678526cc7ad8c9ab1ab25::" providerId="AD" clId="Web-{8C23A72F-D776-3CC1-6FDD-BE4637ABD4F5}" dt="2022-10-16T16:13:46.755" v="0" actId="1076"/>
        <pc:sldMkLst>
          <pc:docMk/>
          <pc:sldMk cId="0" sldId="256"/>
        </pc:sldMkLst>
        <pc:spChg chg="mod">
          <ac:chgData name="Guest User" userId="S::urn:spo:anon#2a4034a56911214bb2768bc679d3d9daf0119bfe93b678526cc7ad8c9ab1ab25::" providerId="AD" clId="Web-{8C23A72F-D776-3CC1-6FDD-BE4637ABD4F5}" dt="2022-10-16T16:13:46.755" v="0" actId="1076"/>
          <ac:spMkLst>
            <pc:docMk/>
            <pc:sldMk cId="0" sldId="256"/>
            <ac:spMk id="178" creationId="{00000000-0000-0000-0000-000000000000}"/>
          </ac:spMkLst>
        </pc:spChg>
      </pc:sldChg>
    </pc:docChg>
  </pc:docChgLst>
  <pc:docChgLst>
    <pc:chgData name="MALACHANE, Alice" userId="S::malachanea@who.int::68761b69-3957-40d3-9381-507db3e7b0b8" providerId="AD" clId="Web-{C649CC7B-A222-C6DF-3DA2-7D68396BA7BD}"/>
    <pc:docChg chg="modSld">
      <pc:chgData name="MALACHANE, Alice" userId="S::malachanea@who.int::68761b69-3957-40d3-9381-507db3e7b0b8" providerId="AD" clId="Web-{C649CC7B-A222-C6DF-3DA2-7D68396BA7BD}" dt="2021-06-02T10:08:25.007" v="4" actId="14100"/>
      <pc:docMkLst>
        <pc:docMk/>
      </pc:docMkLst>
      <pc:sldChg chg="addSp modSp">
        <pc:chgData name="MALACHANE, Alice" userId="S::malachanea@who.int::68761b69-3957-40d3-9381-507db3e7b0b8" providerId="AD" clId="Web-{C649CC7B-A222-C6DF-3DA2-7D68396BA7BD}" dt="2021-06-02T10:08:25.007" v="4" actId="14100"/>
        <pc:sldMkLst>
          <pc:docMk/>
          <pc:sldMk cId="1224983696" sldId="274"/>
        </pc:sldMkLst>
        <pc:picChg chg="add mod">
          <ac:chgData name="MALACHANE, Alice" userId="S::malachanea@who.int::68761b69-3957-40d3-9381-507db3e7b0b8" providerId="AD" clId="Web-{C649CC7B-A222-C6DF-3DA2-7D68396BA7BD}" dt="2021-06-02T10:08:16.695" v="1" actId="1076"/>
          <ac:picMkLst>
            <pc:docMk/>
            <pc:sldMk cId="1224983696" sldId="274"/>
            <ac:picMk id="2" creationId="{BB613FA9-C28B-4E5A-9EB5-D3325D0025AC}"/>
          </ac:picMkLst>
        </pc:picChg>
        <pc:picChg chg="add mod">
          <ac:chgData name="MALACHANE, Alice" userId="S::malachanea@who.int::68761b69-3957-40d3-9381-507db3e7b0b8" providerId="AD" clId="Web-{C649CC7B-A222-C6DF-3DA2-7D68396BA7BD}" dt="2021-06-02T10:08:25.007" v="4" actId="14100"/>
          <ac:picMkLst>
            <pc:docMk/>
            <pc:sldMk cId="1224983696" sldId="274"/>
            <ac:picMk id="5" creationId="{09FD0418-6C4A-4965-A131-AB9290DEEEB0}"/>
          </ac:picMkLst>
        </pc:picChg>
      </pc:sldChg>
    </pc:docChg>
  </pc:docChgLst>
  <pc:docChgLst>
    <pc:chgData name="Guest User" userId="S::urn:spo:anon#2a4034a56911214bb2768bc679d3d9daf0119bfe93b678526cc7ad8c9ab1ab25::" providerId="AD" clId="Web-{AD6186B1-303B-5E8D-A0FC-30D5B6D35C2C}"/>
    <pc:docChg chg="modSld">
      <pc:chgData name="Guest User" userId="S::urn:spo:anon#2a4034a56911214bb2768bc679d3d9daf0119bfe93b678526cc7ad8c9ab1ab25::" providerId="AD" clId="Web-{AD6186B1-303B-5E8D-A0FC-30D5B6D35C2C}" dt="2021-10-16T15:29:45.975" v="0" actId="20577"/>
      <pc:docMkLst>
        <pc:docMk/>
      </pc:docMkLst>
      <pc:sldChg chg="modSp">
        <pc:chgData name="Guest User" userId="S::urn:spo:anon#2a4034a56911214bb2768bc679d3d9daf0119bfe93b678526cc7ad8c9ab1ab25::" providerId="AD" clId="Web-{AD6186B1-303B-5E8D-A0FC-30D5B6D35C2C}" dt="2021-10-16T15:29:45.975" v="0" actId="20577"/>
        <pc:sldMkLst>
          <pc:docMk/>
          <pc:sldMk cId="3591690252" sldId="553"/>
        </pc:sldMkLst>
        <pc:spChg chg="mod">
          <ac:chgData name="Guest User" userId="S::urn:spo:anon#2a4034a56911214bb2768bc679d3d9daf0119bfe93b678526cc7ad8c9ab1ab25::" providerId="AD" clId="Web-{AD6186B1-303B-5E8D-A0FC-30D5B6D35C2C}" dt="2021-10-16T15:29:45.975" v="0" actId="20577"/>
          <ac:spMkLst>
            <pc:docMk/>
            <pc:sldMk cId="3591690252" sldId="553"/>
            <ac:spMk id="9" creationId="{706C3BF7-DAA5-4697-B973-E3B281245CAD}"/>
          </ac:spMkLst>
        </pc:spChg>
      </pc:sldChg>
    </pc:docChg>
  </pc:docChgLst>
  <pc:docChgLst>
    <pc:chgData name="MALACHANE, Alice" userId="S::malachanea@who.int::68761b69-3957-40d3-9381-507db3e7b0b8" providerId="AD" clId="Web-{86382786-4E49-6D14-14A3-9557C83F1602}"/>
    <pc:docChg chg="addSld modSld">
      <pc:chgData name="MALACHANE, Alice" userId="S::malachanea@who.int::68761b69-3957-40d3-9381-507db3e7b0b8" providerId="AD" clId="Web-{86382786-4E49-6D14-14A3-9557C83F1602}" dt="2021-05-23T08:03:39.430" v="5"/>
      <pc:docMkLst>
        <pc:docMk/>
      </pc:docMkLst>
      <pc:sldChg chg="modSp">
        <pc:chgData name="MALACHANE, Alice" userId="S::malachanea@who.int::68761b69-3957-40d3-9381-507db3e7b0b8" providerId="AD" clId="Web-{86382786-4E49-6D14-14A3-9557C83F1602}" dt="2021-05-23T07:58:42.953" v="3" actId="20577"/>
        <pc:sldMkLst>
          <pc:docMk/>
          <pc:sldMk cId="1224983696" sldId="274"/>
        </pc:sldMkLst>
        <pc:spChg chg="mod">
          <ac:chgData name="MALACHANE, Alice" userId="S::malachanea@who.int::68761b69-3957-40d3-9381-507db3e7b0b8" providerId="AD" clId="Web-{86382786-4E49-6D14-14A3-9557C83F1602}" dt="2021-05-23T07:58:07.562" v="1" actId="20577"/>
          <ac:spMkLst>
            <pc:docMk/>
            <pc:sldMk cId="1224983696" sldId="274"/>
            <ac:spMk id="27" creationId="{10FE94CD-13E4-1E4D-948D-02F25E04F448}"/>
          </ac:spMkLst>
        </pc:spChg>
        <pc:spChg chg="mod">
          <ac:chgData name="MALACHANE, Alice" userId="S::malachanea@who.int::68761b69-3957-40d3-9381-507db3e7b0b8" providerId="AD" clId="Web-{86382786-4E49-6D14-14A3-9557C83F1602}" dt="2021-05-23T07:58:42.953" v="3" actId="20577"/>
          <ac:spMkLst>
            <pc:docMk/>
            <pc:sldMk cId="1224983696" sldId="274"/>
            <ac:spMk id="29" creationId="{7E839CCF-97F2-B148-AC3E-8CF13C63EA67}"/>
          </ac:spMkLst>
        </pc:spChg>
      </pc:sldChg>
      <pc:sldChg chg="addSp modSp new">
        <pc:chgData name="MALACHANE, Alice" userId="S::malachanea@who.int::68761b69-3957-40d3-9381-507db3e7b0b8" providerId="AD" clId="Web-{86382786-4E49-6D14-14A3-9557C83F1602}" dt="2021-05-23T08:03:39.430" v="5"/>
        <pc:sldMkLst>
          <pc:docMk/>
          <pc:sldMk cId="2690562071" sldId="552"/>
        </pc:sldMkLst>
        <pc:picChg chg="add mod">
          <ac:chgData name="MALACHANE, Alice" userId="S::malachanea@who.int::68761b69-3957-40d3-9381-507db3e7b0b8" providerId="AD" clId="Web-{86382786-4E49-6D14-14A3-9557C83F1602}" dt="2021-05-23T08:03:39.430" v="5"/>
          <ac:picMkLst>
            <pc:docMk/>
            <pc:sldMk cId="2690562071" sldId="552"/>
            <ac:picMk id="7" creationId="{9C5481BB-01E7-4DE0-8F9D-1739AF0A4B8D}"/>
          </ac:picMkLst>
        </pc:picChg>
      </pc:sldChg>
    </pc:docChg>
  </pc:docChgLst>
  <pc:docChgLst>
    <pc:chgData name="Utilisateur invité" userId="S::urn:spo:anon#2a4034a56911214bb2768bc679d3d9daf0119bfe93b678526cc7ad8c9ab1ab25::" providerId="AD" clId="Web-{727FE9CC-BAF1-CCA7-3315-948F88E7DD7A}"/>
    <pc:docChg chg="modSld">
      <pc:chgData name="Utilisateur invité" userId="S::urn:spo:anon#2a4034a56911214bb2768bc679d3d9daf0119bfe93b678526cc7ad8c9ab1ab25::" providerId="AD" clId="Web-{727FE9CC-BAF1-CCA7-3315-948F88E7DD7A}" dt="2022-03-16T16:04:38.756" v="0" actId="1076"/>
      <pc:docMkLst>
        <pc:docMk/>
      </pc:docMkLst>
      <pc:sldChg chg="modSp">
        <pc:chgData name="Utilisateur invité" userId="S::urn:spo:anon#2a4034a56911214bb2768bc679d3d9daf0119bfe93b678526cc7ad8c9ab1ab25::" providerId="AD" clId="Web-{727FE9CC-BAF1-CCA7-3315-948F88E7DD7A}" dt="2022-03-16T16:04:38.756" v="0" actId="1076"/>
        <pc:sldMkLst>
          <pc:docMk/>
          <pc:sldMk cId="2638003291" sldId="646"/>
        </pc:sldMkLst>
        <pc:picChg chg="mod">
          <ac:chgData name="Utilisateur invité" userId="S::urn:spo:anon#2a4034a56911214bb2768bc679d3d9daf0119bfe93b678526cc7ad8c9ab1ab25::" providerId="AD" clId="Web-{727FE9CC-BAF1-CCA7-3315-948F88E7DD7A}" dt="2022-03-16T16:04:38.756" v="0" actId="1076"/>
          <ac:picMkLst>
            <pc:docMk/>
            <pc:sldMk cId="2638003291" sldId="646"/>
            <ac:picMk id="7" creationId="{9D4CC3F5-A206-1A4E-AADB-3871F69014E9}"/>
          </ac:picMkLst>
        </pc:picChg>
      </pc:sldChg>
    </pc:docChg>
  </pc:docChgLst>
  <pc:docChgLst>
    <pc:chgData name="MALACHANE, Alice" userId="S::malachanea@who.int::68761b69-3957-40d3-9381-507db3e7b0b8" providerId="AD" clId="Web-{17E073AC-82A5-77DB-FA1F-4ADFBEB48A24}"/>
    <pc:docChg chg="modSld">
      <pc:chgData name="MALACHANE, Alice" userId="S::malachanea@who.int::68761b69-3957-40d3-9381-507db3e7b0b8" providerId="AD" clId="Web-{17E073AC-82A5-77DB-FA1F-4ADFBEB48A24}" dt="2021-05-23T16:17:16.204" v="3" actId="1076"/>
      <pc:docMkLst>
        <pc:docMk/>
      </pc:docMkLst>
      <pc:sldChg chg="modSp">
        <pc:chgData name="MALACHANE, Alice" userId="S::malachanea@who.int::68761b69-3957-40d3-9381-507db3e7b0b8" providerId="AD" clId="Web-{17E073AC-82A5-77DB-FA1F-4ADFBEB48A24}" dt="2021-05-23T16:17:16.204" v="3" actId="1076"/>
        <pc:sldMkLst>
          <pc:docMk/>
          <pc:sldMk cId="2690562071" sldId="552"/>
        </pc:sldMkLst>
        <pc:picChg chg="mod">
          <ac:chgData name="MALACHANE, Alice" userId="S::malachanea@who.int::68761b69-3957-40d3-9381-507db3e7b0b8" providerId="AD" clId="Web-{17E073AC-82A5-77DB-FA1F-4ADFBEB48A24}" dt="2021-05-23T16:17:16.204" v="3" actId="1076"/>
          <ac:picMkLst>
            <pc:docMk/>
            <pc:sldMk cId="2690562071" sldId="552"/>
            <ac:picMk id="7" creationId="{9C5481BB-01E7-4DE0-8F9D-1739AF0A4B8D}"/>
          </ac:picMkLst>
        </pc:picChg>
      </pc:sldChg>
    </pc:docChg>
  </pc:docChgLst>
  <pc:docChgLst>
    <pc:chgData name="MALACHANE, Alice" userId="S::malachanea@who.int::68761b69-3957-40d3-9381-507db3e7b0b8" providerId="AD" clId="Web-{24B6AC24-4404-846B-09CC-7A2BE94F6760}"/>
    <pc:docChg chg="modSld">
      <pc:chgData name="MALACHANE, Alice" userId="S::malachanea@who.int::68761b69-3957-40d3-9381-507db3e7b0b8" providerId="AD" clId="Web-{24B6AC24-4404-846B-09CC-7A2BE94F6760}" dt="2021-06-02T09:29:30.193" v="10" actId="20577"/>
      <pc:docMkLst>
        <pc:docMk/>
      </pc:docMkLst>
      <pc:sldChg chg="modSp">
        <pc:chgData name="MALACHANE, Alice" userId="S::malachanea@who.int::68761b69-3957-40d3-9381-507db3e7b0b8" providerId="AD" clId="Web-{24B6AC24-4404-846B-09CC-7A2BE94F6760}" dt="2021-06-02T09:20:48.902" v="1" actId="20577"/>
        <pc:sldMkLst>
          <pc:docMk/>
          <pc:sldMk cId="0" sldId="258"/>
        </pc:sldMkLst>
        <pc:spChg chg="mod">
          <ac:chgData name="MALACHANE, Alice" userId="S::malachanea@who.int::68761b69-3957-40d3-9381-507db3e7b0b8" providerId="AD" clId="Web-{24B6AC24-4404-846B-09CC-7A2BE94F6760}" dt="2021-06-02T09:20:48.902" v="1" actId="20577"/>
          <ac:spMkLst>
            <pc:docMk/>
            <pc:sldMk cId="0" sldId="258"/>
            <ac:spMk id="200" creationId="{00000000-0000-0000-0000-000000000000}"/>
          </ac:spMkLst>
        </pc:spChg>
      </pc:sldChg>
      <pc:sldChg chg="delSp">
        <pc:chgData name="MALACHANE, Alice" userId="S::malachanea@who.int::68761b69-3957-40d3-9381-507db3e7b0b8" providerId="AD" clId="Web-{24B6AC24-4404-846B-09CC-7A2BE94F6760}" dt="2021-06-02T09:22:34.763" v="2"/>
        <pc:sldMkLst>
          <pc:docMk/>
          <pc:sldMk cId="0" sldId="263"/>
        </pc:sldMkLst>
        <pc:spChg chg="del">
          <ac:chgData name="MALACHANE, Alice" userId="S::malachanea@who.int::68761b69-3957-40d3-9381-507db3e7b0b8" providerId="AD" clId="Web-{24B6AC24-4404-846B-09CC-7A2BE94F6760}" dt="2021-06-02T09:22:34.763" v="2"/>
          <ac:spMkLst>
            <pc:docMk/>
            <pc:sldMk cId="0" sldId="263"/>
            <ac:spMk id="2" creationId="{C9D7532F-B2A1-4E42-8CC2-87F031CAF666}"/>
          </ac:spMkLst>
        </pc:spChg>
      </pc:sldChg>
      <pc:sldChg chg="modSp">
        <pc:chgData name="MALACHANE, Alice" userId="S::malachanea@who.int::68761b69-3957-40d3-9381-507db3e7b0b8" providerId="AD" clId="Web-{24B6AC24-4404-846B-09CC-7A2BE94F6760}" dt="2021-06-02T09:29:30.193" v="10" actId="20577"/>
        <pc:sldMkLst>
          <pc:docMk/>
          <pc:sldMk cId="1224983696" sldId="274"/>
        </pc:sldMkLst>
        <pc:spChg chg="mod">
          <ac:chgData name="MALACHANE, Alice" userId="S::malachanea@who.int::68761b69-3957-40d3-9381-507db3e7b0b8" providerId="AD" clId="Web-{24B6AC24-4404-846B-09CC-7A2BE94F6760}" dt="2021-06-02T09:29:30.193" v="10" actId="20577"/>
          <ac:spMkLst>
            <pc:docMk/>
            <pc:sldMk cId="1224983696" sldId="274"/>
            <ac:spMk id="24" creationId="{E7EC06FB-005E-934D-B644-87B5797851F4}"/>
          </ac:spMkLst>
        </pc:spChg>
        <pc:spChg chg="mod">
          <ac:chgData name="MALACHANE, Alice" userId="S::malachanea@who.int::68761b69-3957-40d3-9381-507db3e7b0b8" providerId="AD" clId="Web-{24B6AC24-4404-846B-09CC-7A2BE94F6760}" dt="2021-06-02T09:28:22.958" v="3" actId="20577"/>
          <ac:spMkLst>
            <pc:docMk/>
            <pc:sldMk cId="1224983696" sldId="274"/>
            <ac:spMk id="34" creationId="{510132B0-9825-B74C-98BA-E268029B88A8}"/>
          </ac:spMkLst>
        </pc:spChg>
      </pc:sldChg>
    </pc:docChg>
  </pc:docChgLst>
  <pc:docChgLst>
    <pc:chgData name="DODD, Justine Jane" userId="S::doddj@who.int::d0658bce-317b-4a6c-9acf-d4df94f8bccc" providerId="AD" clId="Web-{BD24B6A4-9F4F-40F8-A607-72CAD6D0BF20}"/>
    <pc:docChg chg="modSld">
      <pc:chgData name="DODD, Justine Jane" userId="S::doddj@who.int::d0658bce-317b-4a6c-9acf-d4df94f8bccc" providerId="AD" clId="Web-{BD24B6A4-9F4F-40F8-A607-72CAD6D0BF20}" dt="2021-11-23T15:18:49.358" v="3" actId="14100"/>
      <pc:docMkLst>
        <pc:docMk/>
      </pc:docMkLst>
      <pc:sldChg chg="modSp">
        <pc:chgData name="DODD, Justine Jane" userId="S::doddj@who.int::d0658bce-317b-4a6c-9acf-d4df94f8bccc" providerId="AD" clId="Web-{BD24B6A4-9F4F-40F8-A607-72CAD6D0BF20}" dt="2021-11-23T15:18:49.358" v="3" actId="14100"/>
        <pc:sldMkLst>
          <pc:docMk/>
          <pc:sldMk cId="1598855671" sldId="648"/>
        </pc:sldMkLst>
        <pc:picChg chg="mod">
          <ac:chgData name="DODD, Justine Jane" userId="S::doddj@who.int::d0658bce-317b-4a6c-9acf-d4df94f8bccc" providerId="AD" clId="Web-{BD24B6A4-9F4F-40F8-A607-72CAD6D0BF20}" dt="2021-11-23T15:18:49.358" v="3" actId="14100"/>
          <ac:picMkLst>
            <pc:docMk/>
            <pc:sldMk cId="1598855671" sldId="648"/>
            <ac:picMk id="6" creationId="{C1AA0D6C-033B-F44C-99CE-095BC059425D}"/>
          </ac:picMkLst>
        </pc:picChg>
      </pc:sldChg>
    </pc:docChg>
  </pc:docChgLst>
  <pc:docChgLst>
    <pc:chgData name="Guest User" userId="S::urn:spo:anon#2a4034a56911214bb2768bc679d3d9daf0119bfe93b678526cc7ad8c9ab1ab25::" providerId="AD" clId="Web-{C1D3F8F3-8C41-51DA-A835-72358357BB65}"/>
    <pc:docChg chg="modSld">
      <pc:chgData name="Guest User" userId="S::urn:spo:anon#2a4034a56911214bb2768bc679d3d9daf0119bfe93b678526cc7ad8c9ab1ab25::" providerId="AD" clId="Web-{C1D3F8F3-8C41-51DA-A835-72358357BB65}" dt="2022-05-09T07:27:43.096" v="3" actId="1076"/>
      <pc:docMkLst>
        <pc:docMk/>
      </pc:docMkLst>
      <pc:sldChg chg="modSp">
        <pc:chgData name="Guest User" userId="S::urn:spo:anon#2a4034a56911214bb2768bc679d3d9daf0119bfe93b678526cc7ad8c9ab1ab25::" providerId="AD" clId="Web-{C1D3F8F3-8C41-51DA-A835-72358357BB65}" dt="2022-05-09T07:27:43.096" v="3" actId="1076"/>
        <pc:sldMkLst>
          <pc:docMk/>
          <pc:sldMk cId="1598855671" sldId="648"/>
        </pc:sldMkLst>
        <pc:picChg chg="mod">
          <ac:chgData name="Guest User" userId="S::urn:spo:anon#2a4034a56911214bb2768bc679d3d9daf0119bfe93b678526cc7ad8c9ab1ab25::" providerId="AD" clId="Web-{C1D3F8F3-8C41-51DA-A835-72358357BB65}" dt="2022-05-09T07:27:43.096" v="3" actId="1076"/>
          <ac:picMkLst>
            <pc:docMk/>
            <pc:sldMk cId="1598855671" sldId="648"/>
            <ac:picMk id="6" creationId="{C1AA0D6C-033B-F44C-99CE-095BC059425D}"/>
          </ac:picMkLst>
        </pc:picChg>
      </pc:sldChg>
    </pc:docChg>
  </pc:docChgLst>
  <pc:docChgLst>
    <pc:chgData name="Nelson OLIM" userId="6fe01eec-0482-4f27-a806-189421589a48" providerId="ADAL" clId="{9080F3B9-9CA4-0645-BCC4-16779B7A126C}"/>
    <pc:docChg chg="custSel addSld delSld modSld sldOrd">
      <pc:chgData name="Nelson OLIM" userId="6fe01eec-0482-4f27-a806-189421589a48" providerId="ADAL" clId="{9080F3B9-9CA4-0645-BCC4-16779B7A126C}" dt="2021-10-27T08:00:42.771" v="87" actId="20578"/>
      <pc:docMkLst>
        <pc:docMk/>
      </pc:docMkLst>
      <pc:sldChg chg="delSp modSp mod">
        <pc:chgData name="Nelson OLIM" userId="6fe01eec-0482-4f27-a806-189421589a48" providerId="ADAL" clId="{9080F3B9-9CA4-0645-BCC4-16779B7A126C}" dt="2021-10-27T07:54:19.553" v="31" actId="1076"/>
        <pc:sldMkLst>
          <pc:docMk/>
          <pc:sldMk cId="0" sldId="258"/>
        </pc:sldMkLst>
        <pc:spChg chg="mod">
          <ac:chgData name="Nelson OLIM" userId="6fe01eec-0482-4f27-a806-189421589a48" providerId="ADAL" clId="{9080F3B9-9CA4-0645-BCC4-16779B7A126C}" dt="2021-10-27T07:54:17.012" v="30" actId="1076"/>
          <ac:spMkLst>
            <pc:docMk/>
            <pc:sldMk cId="0" sldId="258"/>
            <ac:spMk id="199" creationId="{00000000-0000-0000-0000-000000000000}"/>
          </ac:spMkLst>
        </pc:spChg>
        <pc:spChg chg="mod">
          <ac:chgData name="Nelson OLIM" userId="6fe01eec-0482-4f27-a806-189421589a48" providerId="ADAL" clId="{9080F3B9-9CA4-0645-BCC4-16779B7A126C}" dt="2021-10-27T07:54:19.553" v="31" actId="1076"/>
          <ac:spMkLst>
            <pc:docMk/>
            <pc:sldMk cId="0" sldId="258"/>
            <ac:spMk id="200" creationId="{00000000-0000-0000-0000-000000000000}"/>
          </ac:spMkLst>
        </pc:spChg>
        <pc:grpChg chg="del">
          <ac:chgData name="Nelson OLIM" userId="6fe01eec-0482-4f27-a806-189421589a48" providerId="ADAL" clId="{9080F3B9-9CA4-0645-BCC4-16779B7A126C}" dt="2021-10-27T07:54:11.748" v="29" actId="478"/>
          <ac:grpSpMkLst>
            <pc:docMk/>
            <pc:sldMk cId="0" sldId="258"/>
            <ac:grpSpMk id="202" creationId="{00000000-0000-0000-0000-000000000000}"/>
          </ac:grpSpMkLst>
        </pc:grpChg>
        <pc:picChg chg="del mod">
          <ac:chgData name="Nelson OLIM" userId="6fe01eec-0482-4f27-a806-189421589a48" providerId="ADAL" clId="{9080F3B9-9CA4-0645-BCC4-16779B7A126C}" dt="2021-10-27T07:54:07.293" v="28" actId="478"/>
          <ac:picMkLst>
            <pc:docMk/>
            <pc:sldMk cId="0" sldId="258"/>
            <ac:picMk id="197" creationId="{00000000-0000-0000-0000-000000000000}"/>
          </ac:picMkLst>
        </pc:picChg>
      </pc:sldChg>
      <pc:sldChg chg="addSp delSp modSp mod">
        <pc:chgData name="Nelson OLIM" userId="6fe01eec-0482-4f27-a806-189421589a48" providerId="ADAL" clId="{9080F3B9-9CA4-0645-BCC4-16779B7A126C}" dt="2021-10-27T07:53:18.679" v="26" actId="1076"/>
        <pc:sldMkLst>
          <pc:docMk/>
          <pc:sldMk cId="0" sldId="262"/>
        </pc:sldMkLst>
        <pc:spChg chg="mod">
          <ac:chgData name="Nelson OLIM" userId="6fe01eec-0482-4f27-a806-189421589a48" providerId="ADAL" clId="{9080F3B9-9CA4-0645-BCC4-16779B7A126C}" dt="2021-10-27T07:51:27.344" v="21" actId="20577"/>
          <ac:spMkLst>
            <pc:docMk/>
            <pc:sldMk cId="0" sldId="262"/>
            <ac:spMk id="266" creationId="{00000000-0000-0000-0000-000000000000}"/>
          </ac:spMkLst>
        </pc:spChg>
        <pc:picChg chg="del">
          <ac:chgData name="Nelson OLIM" userId="6fe01eec-0482-4f27-a806-189421589a48" providerId="ADAL" clId="{9080F3B9-9CA4-0645-BCC4-16779B7A126C}" dt="2021-10-27T07:51:33.033" v="22" actId="478"/>
          <ac:picMkLst>
            <pc:docMk/>
            <pc:sldMk cId="0" sldId="262"/>
            <ac:picMk id="3" creationId="{5D5B7180-208E-484E-B101-E68F3E094230}"/>
          </ac:picMkLst>
        </pc:picChg>
        <pc:picChg chg="add mod">
          <ac:chgData name="Nelson OLIM" userId="6fe01eec-0482-4f27-a806-189421589a48" providerId="ADAL" clId="{9080F3B9-9CA4-0645-BCC4-16779B7A126C}" dt="2021-10-27T07:53:18.679" v="26" actId="1076"/>
          <ac:picMkLst>
            <pc:docMk/>
            <pc:sldMk cId="0" sldId="262"/>
            <ac:picMk id="4" creationId="{BB154ABA-4DFE-E94F-8A1E-87336FAD89A4}"/>
          </ac:picMkLst>
        </pc:picChg>
      </pc:sldChg>
      <pc:sldChg chg="del">
        <pc:chgData name="Nelson OLIM" userId="6fe01eec-0482-4f27-a806-189421589a48" providerId="ADAL" clId="{9080F3B9-9CA4-0645-BCC4-16779B7A126C}" dt="2021-10-27T07:50:50.889" v="10" actId="2696"/>
        <pc:sldMkLst>
          <pc:docMk/>
          <pc:sldMk cId="0" sldId="263"/>
        </pc:sldMkLst>
      </pc:sldChg>
      <pc:sldChg chg="modSp mod">
        <pc:chgData name="Nelson OLIM" userId="6fe01eec-0482-4f27-a806-189421589a48" providerId="ADAL" clId="{9080F3B9-9CA4-0645-BCC4-16779B7A126C}" dt="2021-10-27T07:51:08.551" v="13" actId="20577"/>
        <pc:sldMkLst>
          <pc:docMk/>
          <pc:sldMk cId="0" sldId="264"/>
        </pc:sldMkLst>
        <pc:spChg chg="mod">
          <ac:chgData name="Nelson OLIM" userId="6fe01eec-0482-4f27-a806-189421589a48" providerId="ADAL" clId="{9080F3B9-9CA4-0645-BCC4-16779B7A126C}" dt="2021-10-27T07:51:08.551" v="13" actId="20577"/>
          <ac:spMkLst>
            <pc:docMk/>
            <pc:sldMk cId="0" sldId="264"/>
            <ac:spMk id="279" creationId="{00000000-0000-0000-0000-000000000000}"/>
          </ac:spMkLst>
        </pc:spChg>
      </pc:sldChg>
      <pc:sldChg chg="del">
        <pc:chgData name="Nelson OLIM" userId="6fe01eec-0482-4f27-a806-189421589a48" providerId="ADAL" clId="{9080F3B9-9CA4-0645-BCC4-16779B7A126C}" dt="2021-10-27T07:50:46.517" v="9" actId="2696"/>
        <pc:sldMkLst>
          <pc:docMk/>
          <pc:sldMk cId="0" sldId="266"/>
        </pc:sldMkLst>
      </pc:sldChg>
      <pc:sldChg chg="modSp mod ord">
        <pc:chgData name="Nelson OLIM" userId="6fe01eec-0482-4f27-a806-189421589a48" providerId="ADAL" clId="{9080F3B9-9CA4-0645-BCC4-16779B7A126C}" dt="2021-10-27T08:00:42.771" v="87" actId="20578"/>
        <pc:sldMkLst>
          <pc:docMk/>
          <pc:sldMk cId="1224983696" sldId="274"/>
        </pc:sldMkLst>
        <pc:spChg chg="mod">
          <ac:chgData name="Nelson OLIM" userId="6fe01eec-0482-4f27-a806-189421589a48" providerId="ADAL" clId="{9080F3B9-9CA4-0645-BCC4-16779B7A126C}" dt="2021-10-27T07:57:07.721" v="37" actId="20577"/>
          <ac:spMkLst>
            <pc:docMk/>
            <pc:sldMk cId="1224983696" sldId="274"/>
            <ac:spMk id="27" creationId="{10FE94CD-13E4-1E4D-948D-02F25E04F448}"/>
          </ac:spMkLst>
        </pc:spChg>
        <pc:spChg chg="mod">
          <ac:chgData name="Nelson OLIM" userId="6fe01eec-0482-4f27-a806-189421589a48" providerId="ADAL" clId="{9080F3B9-9CA4-0645-BCC4-16779B7A126C}" dt="2021-10-27T07:57:15.576" v="40" actId="20577"/>
          <ac:spMkLst>
            <pc:docMk/>
            <pc:sldMk cId="1224983696" sldId="274"/>
            <ac:spMk id="29" creationId="{7E839CCF-97F2-B148-AC3E-8CF13C63EA67}"/>
          </ac:spMkLst>
        </pc:spChg>
      </pc:sldChg>
      <pc:sldChg chg="addSp delSp modSp mod">
        <pc:chgData name="Nelson OLIM" userId="6fe01eec-0482-4f27-a806-189421589a48" providerId="ADAL" clId="{9080F3B9-9CA4-0645-BCC4-16779B7A126C}" dt="2021-10-27T08:00:30.126" v="86" actId="478"/>
        <pc:sldMkLst>
          <pc:docMk/>
          <pc:sldMk cId="2690562071" sldId="552"/>
        </pc:sldMkLst>
        <pc:spChg chg="del">
          <ac:chgData name="Nelson OLIM" userId="6fe01eec-0482-4f27-a806-189421589a48" providerId="ADAL" clId="{9080F3B9-9CA4-0645-BCC4-16779B7A126C}" dt="2021-10-27T08:00:30.126" v="86" actId="478"/>
          <ac:spMkLst>
            <pc:docMk/>
            <pc:sldMk cId="2690562071" sldId="552"/>
            <ac:spMk id="2" creationId="{1EA91E0E-7276-4388-9FDA-68B3323DB10C}"/>
          </ac:spMkLst>
        </pc:spChg>
        <pc:spChg chg="del mod">
          <ac:chgData name="Nelson OLIM" userId="6fe01eec-0482-4f27-a806-189421589a48" providerId="ADAL" clId="{9080F3B9-9CA4-0645-BCC4-16779B7A126C}" dt="2021-10-27T07:58:55.224" v="74" actId="478"/>
          <ac:spMkLst>
            <pc:docMk/>
            <pc:sldMk cId="2690562071" sldId="552"/>
            <ac:spMk id="3" creationId="{DA2AAA7A-EDE1-4C2C-8603-8E75663BC807}"/>
          </ac:spMkLst>
        </pc:spChg>
        <pc:spChg chg="del mod">
          <ac:chgData name="Nelson OLIM" userId="6fe01eec-0482-4f27-a806-189421589a48" providerId="ADAL" clId="{9080F3B9-9CA4-0645-BCC4-16779B7A126C}" dt="2021-10-27T07:59:37.119" v="76" actId="478"/>
          <ac:spMkLst>
            <pc:docMk/>
            <pc:sldMk cId="2690562071" sldId="552"/>
            <ac:spMk id="4" creationId="{4B70A7C8-9244-4335-B8B7-5BA1497C75F9}"/>
          </ac:spMkLst>
        </pc:spChg>
        <pc:spChg chg="del mod">
          <ac:chgData name="Nelson OLIM" userId="6fe01eec-0482-4f27-a806-189421589a48" providerId="ADAL" clId="{9080F3B9-9CA4-0645-BCC4-16779B7A126C}" dt="2021-10-27T07:58:27.784" v="69" actId="478"/>
          <ac:spMkLst>
            <pc:docMk/>
            <pc:sldMk cId="2690562071" sldId="552"/>
            <ac:spMk id="5" creationId="{524D6FD6-65B1-4804-982C-2D7C0A2972A4}"/>
          </ac:spMkLst>
        </pc:spChg>
        <pc:spChg chg="del mod">
          <ac:chgData name="Nelson OLIM" userId="6fe01eec-0482-4f27-a806-189421589a48" providerId="ADAL" clId="{9080F3B9-9CA4-0645-BCC4-16779B7A126C}" dt="2021-10-27T07:58:01.705" v="42" actId="478"/>
          <ac:spMkLst>
            <pc:docMk/>
            <pc:sldMk cId="2690562071" sldId="552"/>
            <ac:spMk id="6" creationId="{16C00CE7-E02B-4F2B-93C0-D13C6D50CF65}"/>
          </ac:spMkLst>
        </pc:spChg>
        <pc:spChg chg="add del mod">
          <ac:chgData name="Nelson OLIM" userId="6fe01eec-0482-4f27-a806-189421589a48" providerId="ADAL" clId="{9080F3B9-9CA4-0645-BCC4-16779B7A126C}" dt="2021-10-27T07:59:38.727" v="77" actId="478"/>
          <ac:spMkLst>
            <pc:docMk/>
            <pc:sldMk cId="2690562071" sldId="552"/>
            <ac:spMk id="9" creationId="{DBC42980-F9B5-B745-825F-097F3F2725FE}"/>
          </ac:spMkLst>
        </pc:spChg>
        <pc:picChg chg="mod modCrop">
          <ac:chgData name="Nelson OLIM" userId="6fe01eec-0482-4f27-a806-189421589a48" providerId="ADAL" clId="{9080F3B9-9CA4-0645-BCC4-16779B7A126C}" dt="2021-10-27T08:00:25.427" v="85" actId="14100"/>
          <ac:picMkLst>
            <pc:docMk/>
            <pc:sldMk cId="2690562071" sldId="552"/>
            <ac:picMk id="7" creationId="{9C5481BB-01E7-4DE0-8F9D-1739AF0A4B8D}"/>
          </ac:picMkLst>
        </pc:picChg>
      </pc:sldChg>
      <pc:sldChg chg="modSp mod">
        <pc:chgData name="Nelson OLIM" userId="6fe01eec-0482-4f27-a806-189421589a48" providerId="ADAL" clId="{9080F3B9-9CA4-0645-BCC4-16779B7A126C}" dt="2021-10-27T07:50:41.052" v="8" actId="1076"/>
        <pc:sldMkLst>
          <pc:docMk/>
          <pc:sldMk cId="3591690252" sldId="553"/>
        </pc:sldMkLst>
        <pc:spChg chg="mod">
          <ac:chgData name="Nelson OLIM" userId="6fe01eec-0482-4f27-a806-189421589a48" providerId="ADAL" clId="{9080F3B9-9CA4-0645-BCC4-16779B7A126C}" dt="2021-10-27T07:50:09.844" v="6" actId="14100"/>
          <ac:spMkLst>
            <pc:docMk/>
            <pc:sldMk cId="3591690252" sldId="553"/>
            <ac:spMk id="2" creationId="{A5B60E5E-50B3-4382-B438-504CC1A9EDDF}"/>
          </ac:spMkLst>
        </pc:spChg>
        <pc:spChg chg="mod">
          <ac:chgData name="Nelson OLIM" userId="6fe01eec-0482-4f27-a806-189421589a48" providerId="ADAL" clId="{9080F3B9-9CA4-0645-BCC4-16779B7A126C}" dt="2021-10-27T07:49:45.686" v="3" actId="14100"/>
          <ac:spMkLst>
            <pc:docMk/>
            <pc:sldMk cId="3591690252" sldId="553"/>
            <ac:spMk id="10" creationId="{5A3EA148-FE46-43FA-BC7E-915C84DBD917}"/>
          </ac:spMkLst>
        </pc:spChg>
        <pc:picChg chg="mod">
          <ac:chgData name="Nelson OLIM" userId="6fe01eec-0482-4f27-a806-189421589a48" providerId="ADAL" clId="{9080F3B9-9CA4-0645-BCC4-16779B7A126C}" dt="2021-10-27T07:50:41.052" v="8" actId="1076"/>
          <ac:picMkLst>
            <pc:docMk/>
            <pc:sldMk cId="3591690252" sldId="553"/>
            <ac:picMk id="6" creationId="{1FA5EC33-FFAE-4D26-8FBA-45B7F6DF2BC1}"/>
          </ac:picMkLst>
        </pc:picChg>
      </pc:sldChg>
      <pc:sldChg chg="add">
        <pc:chgData name="Nelson OLIM" userId="6fe01eec-0482-4f27-a806-189421589a48" providerId="ADAL" clId="{9080F3B9-9CA4-0645-BCC4-16779B7A126C}" dt="2021-10-27T07:56:13.299" v="32"/>
        <pc:sldMkLst>
          <pc:docMk/>
          <pc:sldMk cId="2638003291" sldId="646"/>
        </pc:sldMkLst>
      </pc:sldChg>
      <pc:sldChg chg="add">
        <pc:chgData name="Nelson OLIM" userId="6fe01eec-0482-4f27-a806-189421589a48" providerId="ADAL" clId="{9080F3B9-9CA4-0645-BCC4-16779B7A126C}" dt="2021-10-27T07:56:13.299" v="32"/>
        <pc:sldMkLst>
          <pc:docMk/>
          <pc:sldMk cId="548440507" sldId="647"/>
        </pc:sldMkLst>
      </pc:sldChg>
      <pc:sldChg chg="add ord">
        <pc:chgData name="Nelson OLIM" userId="6fe01eec-0482-4f27-a806-189421589a48" providerId="ADAL" clId="{9080F3B9-9CA4-0645-BCC4-16779B7A126C}" dt="2021-10-27T07:56:42.708" v="34" actId="20578"/>
        <pc:sldMkLst>
          <pc:docMk/>
          <pc:sldMk cId="1598855671" sldId="648"/>
        </pc:sldMkLst>
      </pc:sldChg>
    </pc:docChg>
  </pc:docChgLst>
  <pc:docChgLst>
    <pc:chgData name="MALACHANE, Alice" userId="S::malachanea@who.int::68761b69-3957-40d3-9381-507db3e7b0b8" providerId="AD" clId="Web-{5B4F91C9-1CD1-68EA-2263-9AF91F1EF0F6}"/>
    <pc:docChg chg="modSld">
      <pc:chgData name="MALACHANE, Alice" userId="S::malachanea@who.int::68761b69-3957-40d3-9381-507db3e7b0b8" providerId="AD" clId="Web-{5B4F91C9-1CD1-68EA-2263-9AF91F1EF0F6}" dt="2021-06-07T13:28:50.145" v="20" actId="1076"/>
      <pc:docMkLst>
        <pc:docMk/>
      </pc:docMkLst>
      <pc:sldChg chg="modSp">
        <pc:chgData name="MALACHANE, Alice" userId="S::malachanea@who.int::68761b69-3957-40d3-9381-507db3e7b0b8" providerId="AD" clId="Web-{5B4F91C9-1CD1-68EA-2263-9AF91F1EF0F6}" dt="2021-06-07T13:28:50.145" v="20" actId="1076"/>
        <pc:sldMkLst>
          <pc:docMk/>
          <pc:sldMk cId="4070077906" sldId="551"/>
        </pc:sldMkLst>
        <pc:spChg chg="mod">
          <ac:chgData name="MALACHANE, Alice" userId="S::malachanea@who.int::68761b69-3957-40d3-9381-507db3e7b0b8" providerId="AD" clId="Web-{5B4F91C9-1CD1-68EA-2263-9AF91F1EF0F6}" dt="2021-06-07T13:28:44.739" v="19" actId="1076"/>
          <ac:spMkLst>
            <pc:docMk/>
            <pc:sldMk cId="4070077906" sldId="551"/>
            <ac:spMk id="51" creationId="{BE970F65-ABC1-A549-8440-EA9F80094275}"/>
          </ac:spMkLst>
        </pc:spChg>
        <pc:cxnChg chg="mod">
          <ac:chgData name="MALACHANE, Alice" userId="S::malachanea@who.int::68761b69-3957-40d3-9381-507db3e7b0b8" providerId="AD" clId="Web-{5B4F91C9-1CD1-68EA-2263-9AF91F1EF0F6}" dt="2021-06-07T13:28:50.145" v="20" actId="1076"/>
          <ac:cxnSpMkLst>
            <pc:docMk/>
            <pc:sldMk cId="4070077906" sldId="551"/>
            <ac:cxnSpMk id="106" creationId="{F0E23AB8-212A-C540-9F41-34C8E9CDDA53}"/>
          </ac:cxnSpMkLst>
        </pc:cxnChg>
      </pc:sldChg>
    </pc:docChg>
  </pc:docChgLst>
  <pc:docChgLst>
    <pc:chgData name="PITA DE OLIM, Nelson" userId="6fe01eec-0482-4f27-a806-189421589a48" providerId="ADAL" clId="{C32A4243-314C-774F-BF2B-A3E2EF91D7A0}"/>
    <pc:docChg chg="custSel addSld delSld modSld sldOrd">
      <pc:chgData name="PITA DE OLIM, Nelson" userId="6fe01eec-0482-4f27-a806-189421589a48" providerId="ADAL" clId="{C32A4243-314C-774F-BF2B-A3E2EF91D7A0}" dt="2023-07-18T17:03:37.889" v="1041" actId="20577"/>
      <pc:docMkLst>
        <pc:docMk/>
      </pc:docMkLst>
      <pc:sldChg chg="addSp delSp modSp del mod delAnim modAnim">
        <pc:chgData name="PITA DE OLIM, Nelson" userId="6fe01eec-0482-4f27-a806-189421589a48" providerId="ADAL" clId="{C32A4243-314C-774F-BF2B-A3E2EF91D7A0}" dt="2023-07-18T14:33:04.894" v="3" actId="2696"/>
        <pc:sldMkLst>
          <pc:docMk/>
          <pc:sldMk cId="0" sldId="256"/>
        </pc:sldMkLst>
        <pc:spChg chg="mod">
          <ac:chgData name="PITA DE OLIM, Nelson" userId="6fe01eec-0482-4f27-a806-189421589a48" providerId="ADAL" clId="{C32A4243-314C-774F-BF2B-A3E2EF91D7A0}" dt="2023-07-18T14:32:39.247" v="0"/>
          <ac:spMkLst>
            <pc:docMk/>
            <pc:sldMk cId="0" sldId="256"/>
            <ac:spMk id="4" creationId="{D80ED578-2865-F309-B21F-60ACE6454F85}"/>
          </ac:spMkLst>
        </pc:spChg>
        <pc:grpChg chg="add del mod">
          <ac:chgData name="PITA DE OLIM, Nelson" userId="6fe01eec-0482-4f27-a806-189421589a48" providerId="ADAL" clId="{C32A4243-314C-774F-BF2B-A3E2EF91D7A0}" dt="2023-07-18T14:32:41.259" v="1" actId="478"/>
          <ac:grpSpMkLst>
            <pc:docMk/>
            <pc:sldMk cId="0" sldId="256"/>
            <ac:grpSpMk id="2" creationId="{C3EF5F8B-9010-2569-EFCD-BB001DD3AF85}"/>
          </ac:grpSpMkLst>
        </pc:grpChg>
        <pc:picChg chg="mod">
          <ac:chgData name="PITA DE OLIM, Nelson" userId="6fe01eec-0482-4f27-a806-189421589a48" providerId="ADAL" clId="{C32A4243-314C-774F-BF2B-A3E2EF91D7A0}" dt="2023-07-18T14:32:39.247" v="0"/>
          <ac:picMkLst>
            <pc:docMk/>
            <pc:sldMk cId="0" sldId="256"/>
            <ac:picMk id="3" creationId="{57A2FA04-D602-D38D-7382-8CBE24C82B38}"/>
          </ac:picMkLst>
        </pc:picChg>
      </pc:sldChg>
      <pc:sldChg chg="del">
        <pc:chgData name="PITA DE OLIM, Nelson" userId="6fe01eec-0482-4f27-a806-189421589a48" providerId="ADAL" clId="{C32A4243-314C-774F-BF2B-A3E2EF91D7A0}" dt="2023-07-18T14:33:05.439" v="4" actId="2696"/>
        <pc:sldMkLst>
          <pc:docMk/>
          <pc:sldMk cId="0" sldId="257"/>
        </pc:sldMkLst>
      </pc:sldChg>
      <pc:sldChg chg="addSp delSp modSp mod">
        <pc:chgData name="PITA DE OLIM, Nelson" userId="6fe01eec-0482-4f27-a806-189421589a48" providerId="ADAL" clId="{C32A4243-314C-774F-BF2B-A3E2EF91D7A0}" dt="2023-07-18T14:33:29.427" v="25" actId="478"/>
        <pc:sldMkLst>
          <pc:docMk/>
          <pc:sldMk cId="0" sldId="259"/>
        </pc:sldMkLst>
        <pc:spChg chg="add del mod">
          <ac:chgData name="PITA DE OLIM, Nelson" userId="6fe01eec-0482-4f27-a806-189421589a48" providerId="ADAL" clId="{C32A4243-314C-774F-BF2B-A3E2EF91D7A0}" dt="2023-07-18T14:33:23.260" v="23" actId="478"/>
          <ac:spMkLst>
            <pc:docMk/>
            <pc:sldMk cId="0" sldId="259"/>
            <ac:spMk id="3" creationId="{8D556D00-1F2E-DD25-6063-FC8E55771F06}"/>
          </ac:spMkLst>
        </pc:spChg>
        <pc:spChg chg="add del mod">
          <ac:chgData name="PITA DE OLIM, Nelson" userId="6fe01eec-0482-4f27-a806-189421589a48" providerId="ADAL" clId="{C32A4243-314C-774F-BF2B-A3E2EF91D7A0}" dt="2023-07-18T14:33:29.427" v="25" actId="478"/>
          <ac:spMkLst>
            <pc:docMk/>
            <pc:sldMk cId="0" sldId="259"/>
            <ac:spMk id="5" creationId="{9F51E354-2A16-3F3C-02C8-CDD138981DC0}"/>
          </ac:spMkLst>
        </pc:spChg>
        <pc:spChg chg="del">
          <ac:chgData name="PITA DE OLIM, Nelson" userId="6fe01eec-0482-4f27-a806-189421589a48" providerId="ADAL" clId="{C32A4243-314C-774F-BF2B-A3E2EF91D7A0}" dt="2023-07-18T14:33:21.435" v="21" actId="478"/>
          <ac:spMkLst>
            <pc:docMk/>
            <pc:sldMk cId="0" sldId="259"/>
            <ac:spMk id="31" creationId="{861190C3-3017-6149-9393-D7EA0962E137}"/>
          </ac:spMkLst>
        </pc:spChg>
        <pc:spChg chg="del">
          <ac:chgData name="PITA DE OLIM, Nelson" userId="6fe01eec-0482-4f27-a806-189421589a48" providerId="ADAL" clId="{C32A4243-314C-774F-BF2B-A3E2EF91D7A0}" dt="2023-07-18T14:33:26.056" v="24" actId="478"/>
          <ac:spMkLst>
            <pc:docMk/>
            <pc:sldMk cId="0" sldId="259"/>
            <ac:spMk id="32" creationId="{CC36B5D2-DA99-6F45-A04A-7A64B8F65740}"/>
          </ac:spMkLst>
        </pc:spChg>
      </pc:sldChg>
      <pc:sldChg chg="del">
        <pc:chgData name="PITA DE OLIM, Nelson" userId="6fe01eec-0482-4f27-a806-189421589a48" providerId="ADAL" clId="{C32A4243-314C-774F-BF2B-A3E2EF91D7A0}" dt="2023-07-18T14:33:39.459" v="26" actId="2696"/>
        <pc:sldMkLst>
          <pc:docMk/>
          <pc:sldMk cId="0" sldId="260"/>
        </pc:sldMkLst>
      </pc:sldChg>
      <pc:sldChg chg="addSp delSp modSp del mod setBg">
        <pc:chgData name="PITA DE OLIM, Nelson" userId="6fe01eec-0482-4f27-a806-189421589a48" providerId="ADAL" clId="{C32A4243-314C-774F-BF2B-A3E2EF91D7A0}" dt="2023-07-18T15:27:59.543" v="1010" actId="2696"/>
        <pc:sldMkLst>
          <pc:docMk/>
          <pc:sldMk cId="0" sldId="261"/>
        </pc:sldMkLst>
        <pc:spChg chg="add del mod">
          <ac:chgData name="PITA DE OLIM, Nelson" userId="6fe01eec-0482-4f27-a806-189421589a48" providerId="ADAL" clId="{C32A4243-314C-774F-BF2B-A3E2EF91D7A0}" dt="2023-07-18T14:36:10.087" v="67" actId="478"/>
          <ac:spMkLst>
            <pc:docMk/>
            <pc:sldMk cId="0" sldId="261"/>
            <ac:spMk id="4" creationId="{C7123C9E-8F86-D6B0-300E-A6DD037C0466}"/>
          </ac:spMkLst>
        </pc:spChg>
        <pc:spChg chg="add del mod">
          <ac:chgData name="PITA DE OLIM, Nelson" userId="6fe01eec-0482-4f27-a806-189421589a48" providerId="ADAL" clId="{C32A4243-314C-774F-BF2B-A3E2EF91D7A0}" dt="2023-07-18T14:36:12.164" v="68" actId="478"/>
          <ac:spMkLst>
            <pc:docMk/>
            <pc:sldMk cId="0" sldId="261"/>
            <ac:spMk id="5" creationId="{A3999DEF-2A62-1462-66BE-ED2B6DA0796F}"/>
          </ac:spMkLst>
        </pc:spChg>
        <pc:spChg chg="add mod">
          <ac:chgData name="PITA DE OLIM, Nelson" userId="6fe01eec-0482-4f27-a806-189421589a48" providerId="ADAL" clId="{C32A4243-314C-774F-BF2B-A3E2EF91D7A0}" dt="2023-07-18T14:42:33.287" v="383" actId="207"/>
          <ac:spMkLst>
            <pc:docMk/>
            <pc:sldMk cId="0" sldId="261"/>
            <ac:spMk id="6" creationId="{DD349939-0FA6-FA26-82C6-9965023A9118}"/>
          </ac:spMkLst>
        </pc:spChg>
        <pc:spChg chg="add mod">
          <ac:chgData name="PITA DE OLIM, Nelson" userId="6fe01eec-0482-4f27-a806-189421589a48" providerId="ADAL" clId="{C32A4243-314C-774F-BF2B-A3E2EF91D7A0}" dt="2023-07-18T14:42:57.056" v="385" actId="207"/>
          <ac:spMkLst>
            <pc:docMk/>
            <pc:sldMk cId="0" sldId="261"/>
            <ac:spMk id="7" creationId="{557F2F40-F670-6CE2-A2CD-948CBAE16DA7}"/>
          </ac:spMkLst>
        </pc:spChg>
        <pc:spChg chg="add mod">
          <ac:chgData name="PITA DE OLIM, Nelson" userId="6fe01eec-0482-4f27-a806-189421589a48" providerId="ADAL" clId="{C32A4243-314C-774F-BF2B-A3E2EF91D7A0}" dt="2023-07-18T14:39:14.221" v="137" actId="1036"/>
          <ac:spMkLst>
            <pc:docMk/>
            <pc:sldMk cId="0" sldId="261"/>
            <ac:spMk id="8" creationId="{47A95D0D-E05F-845B-C249-05137566BFDF}"/>
          </ac:spMkLst>
        </pc:spChg>
        <pc:spChg chg="mod">
          <ac:chgData name="PITA DE OLIM, Nelson" userId="6fe01eec-0482-4f27-a806-189421589a48" providerId="ADAL" clId="{C32A4243-314C-774F-BF2B-A3E2EF91D7A0}" dt="2023-07-18T14:38:29.201" v="121" actId="242"/>
          <ac:spMkLst>
            <pc:docMk/>
            <pc:sldMk cId="0" sldId="261"/>
            <ac:spMk id="255" creationId="{00000000-0000-0000-0000-000000000000}"/>
          </ac:spMkLst>
        </pc:spChg>
        <pc:graphicFrameChg chg="mod modGraphic">
          <ac:chgData name="PITA DE OLIM, Nelson" userId="6fe01eec-0482-4f27-a806-189421589a48" providerId="ADAL" clId="{C32A4243-314C-774F-BF2B-A3E2EF91D7A0}" dt="2023-07-18T14:42:14.065" v="381" actId="20577"/>
          <ac:graphicFrameMkLst>
            <pc:docMk/>
            <pc:sldMk cId="0" sldId="261"/>
            <ac:graphicFrameMk id="2" creationId="{20D551E8-3737-5506-2926-82BBF76E57E1}"/>
          </ac:graphicFrameMkLst>
        </pc:graphicFrameChg>
        <pc:graphicFrameChg chg="add mod modGraphic">
          <ac:chgData name="PITA DE OLIM, Nelson" userId="6fe01eec-0482-4f27-a806-189421589a48" providerId="ADAL" clId="{C32A4243-314C-774F-BF2B-A3E2EF91D7A0}" dt="2023-07-18T14:41:45.416" v="357" actId="20577"/>
          <ac:graphicFrameMkLst>
            <pc:docMk/>
            <pc:sldMk cId="0" sldId="261"/>
            <ac:graphicFrameMk id="3" creationId="{9578AD47-73BF-6CC0-3D08-00B048716CCB}"/>
          </ac:graphicFrameMkLst>
        </pc:graphicFrameChg>
      </pc:sldChg>
      <pc:sldChg chg="modSp mod">
        <pc:chgData name="PITA DE OLIM, Nelson" userId="6fe01eec-0482-4f27-a806-189421589a48" providerId="ADAL" clId="{C32A4243-314C-774F-BF2B-A3E2EF91D7A0}" dt="2023-07-18T15:05:45.113" v="978" actId="242"/>
        <pc:sldMkLst>
          <pc:docMk/>
          <pc:sldMk cId="0" sldId="262"/>
        </pc:sldMkLst>
        <pc:spChg chg="mod">
          <ac:chgData name="PITA DE OLIM, Nelson" userId="6fe01eec-0482-4f27-a806-189421589a48" providerId="ADAL" clId="{C32A4243-314C-774F-BF2B-A3E2EF91D7A0}" dt="2023-07-18T15:05:45.113" v="978" actId="242"/>
          <ac:spMkLst>
            <pc:docMk/>
            <pc:sldMk cId="0" sldId="262"/>
            <ac:spMk id="266" creationId="{00000000-0000-0000-0000-000000000000}"/>
          </ac:spMkLst>
        </pc:spChg>
      </pc:sldChg>
      <pc:sldChg chg="addSp delSp modSp mod">
        <pc:chgData name="PITA DE OLIM, Nelson" userId="6fe01eec-0482-4f27-a806-189421589a48" providerId="ADAL" clId="{C32A4243-314C-774F-BF2B-A3E2EF91D7A0}" dt="2023-07-18T15:05:36.789" v="976" actId="242"/>
        <pc:sldMkLst>
          <pc:docMk/>
          <pc:sldMk cId="0" sldId="264"/>
        </pc:sldMkLst>
        <pc:spChg chg="add del mod">
          <ac:chgData name="PITA DE OLIM, Nelson" userId="6fe01eec-0482-4f27-a806-189421589a48" providerId="ADAL" clId="{C32A4243-314C-774F-BF2B-A3E2EF91D7A0}" dt="2023-07-18T14:52:10.363" v="751" actId="478"/>
          <ac:spMkLst>
            <pc:docMk/>
            <pc:sldMk cId="0" sldId="264"/>
            <ac:spMk id="3" creationId="{D1D451E6-AA0D-7BC7-4A1A-2766C5DE62BB}"/>
          </ac:spMkLst>
        </pc:spChg>
        <pc:spChg chg="del">
          <ac:chgData name="PITA DE OLIM, Nelson" userId="6fe01eec-0482-4f27-a806-189421589a48" providerId="ADAL" clId="{C32A4243-314C-774F-BF2B-A3E2EF91D7A0}" dt="2023-07-18T14:52:08.521" v="750" actId="478"/>
          <ac:spMkLst>
            <pc:docMk/>
            <pc:sldMk cId="0" sldId="264"/>
            <ac:spMk id="279" creationId="{00000000-0000-0000-0000-000000000000}"/>
          </ac:spMkLst>
        </pc:spChg>
        <pc:spChg chg="mod">
          <ac:chgData name="PITA DE OLIM, Nelson" userId="6fe01eec-0482-4f27-a806-189421589a48" providerId="ADAL" clId="{C32A4243-314C-774F-BF2B-A3E2EF91D7A0}" dt="2023-07-18T15:05:36.789" v="976" actId="242"/>
          <ac:spMkLst>
            <pc:docMk/>
            <pc:sldMk cId="0" sldId="264"/>
            <ac:spMk id="283" creationId="{00000000-0000-0000-0000-000000000000}"/>
          </ac:spMkLst>
        </pc:spChg>
        <pc:picChg chg="add mod">
          <ac:chgData name="PITA DE OLIM, Nelson" userId="6fe01eec-0482-4f27-a806-189421589a48" providerId="ADAL" clId="{C32A4243-314C-774F-BF2B-A3E2EF91D7A0}" dt="2023-07-18T15:04:09.925" v="951" actId="1076"/>
          <ac:picMkLst>
            <pc:docMk/>
            <pc:sldMk cId="0" sldId="264"/>
            <ac:picMk id="5" creationId="{17DFD2A6-941E-3B97-E5A3-2BBD0B7C7653}"/>
          </ac:picMkLst>
        </pc:picChg>
        <pc:picChg chg="add mod">
          <ac:chgData name="PITA DE OLIM, Nelson" userId="6fe01eec-0482-4f27-a806-189421589a48" providerId="ADAL" clId="{C32A4243-314C-774F-BF2B-A3E2EF91D7A0}" dt="2023-07-18T15:03:57.326" v="948" actId="1036"/>
          <ac:picMkLst>
            <pc:docMk/>
            <pc:sldMk cId="0" sldId="264"/>
            <ac:picMk id="7" creationId="{9157182A-42CD-D98B-FF28-44956A78C877}"/>
          </ac:picMkLst>
        </pc:picChg>
        <pc:picChg chg="add mod">
          <ac:chgData name="PITA DE OLIM, Nelson" userId="6fe01eec-0482-4f27-a806-189421589a48" providerId="ADAL" clId="{C32A4243-314C-774F-BF2B-A3E2EF91D7A0}" dt="2023-07-18T15:04:05.621" v="950" actId="1076"/>
          <ac:picMkLst>
            <pc:docMk/>
            <pc:sldMk cId="0" sldId="264"/>
            <ac:picMk id="9" creationId="{AF392A02-7028-9F4E-140C-167F8264A363}"/>
          </ac:picMkLst>
        </pc:picChg>
        <pc:picChg chg="add del mod">
          <ac:chgData name="PITA DE OLIM, Nelson" userId="6fe01eec-0482-4f27-a806-189421589a48" providerId="ADAL" clId="{C32A4243-314C-774F-BF2B-A3E2EF91D7A0}" dt="2023-07-18T15:03:34.176" v="937" actId="478"/>
          <ac:picMkLst>
            <pc:docMk/>
            <pc:sldMk cId="0" sldId="264"/>
            <ac:picMk id="11" creationId="{A24C8BA3-2464-85DC-2303-CDB6A569EFD3}"/>
          </ac:picMkLst>
        </pc:picChg>
        <pc:picChg chg="add del mod">
          <ac:chgData name="PITA DE OLIM, Nelson" userId="6fe01eec-0482-4f27-a806-189421589a48" providerId="ADAL" clId="{C32A4243-314C-774F-BF2B-A3E2EF91D7A0}" dt="2023-07-18T15:02:48.710" v="924" actId="478"/>
          <ac:picMkLst>
            <pc:docMk/>
            <pc:sldMk cId="0" sldId="264"/>
            <ac:picMk id="13" creationId="{8637897E-D10C-B2BF-72A0-E461CC9987A3}"/>
          </ac:picMkLst>
        </pc:picChg>
        <pc:picChg chg="add del mod">
          <ac:chgData name="PITA DE OLIM, Nelson" userId="6fe01eec-0482-4f27-a806-189421589a48" providerId="ADAL" clId="{C32A4243-314C-774F-BF2B-A3E2EF91D7A0}" dt="2023-07-18T15:03:32.670" v="935" actId="478"/>
          <ac:picMkLst>
            <pc:docMk/>
            <pc:sldMk cId="0" sldId="264"/>
            <ac:picMk id="15" creationId="{E4CAFA9D-B3E3-74E4-31FF-E3A132CD91FB}"/>
          </ac:picMkLst>
        </pc:picChg>
      </pc:sldChg>
      <pc:sldChg chg="del">
        <pc:chgData name="PITA DE OLIM, Nelson" userId="6fe01eec-0482-4f27-a806-189421589a48" providerId="ADAL" clId="{C32A4243-314C-774F-BF2B-A3E2EF91D7A0}" dt="2023-07-18T14:51:47.736" v="748" actId="2696"/>
        <pc:sldMkLst>
          <pc:docMk/>
          <pc:sldMk cId="3591690252" sldId="553"/>
        </pc:sldMkLst>
      </pc:sldChg>
      <pc:sldChg chg="modSp add mod">
        <pc:chgData name="PITA DE OLIM, Nelson" userId="6fe01eec-0482-4f27-a806-189421589a48" providerId="ADAL" clId="{C32A4243-314C-774F-BF2B-A3E2EF91D7A0}" dt="2023-07-18T14:33:12.552" v="20" actId="20577"/>
        <pc:sldMkLst>
          <pc:docMk/>
          <pc:sldMk cId="1109269600" sldId="640"/>
        </pc:sldMkLst>
        <pc:spChg chg="mod">
          <ac:chgData name="PITA DE OLIM, Nelson" userId="6fe01eec-0482-4f27-a806-189421589a48" providerId="ADAL" clId="{C32A4243-314C-774F-BF2B-A3E2EF91D7A0}" dt="2023-07-18T14:33:12.552" v="20" actId="20577"/>
          <ac:spMkLst>
            <pc:docMk/>
            <pc:sldMk cId="1109269600" sldId="640"/>
            <ac:spMk id="6" creationId="{92FF7FC3-A8D0-7D4D-8757-4192B87CE01E}"/>
          </ac:spMkLst>
        </pc:spChg>
      </pc:sldChg>
      <pc:sldChg chg="del">
        <pc:chgData name="PITA DE OLIM, Nelson" userId="6fe01eec-0482-4f27-a806-189421589a48" providerId="ADAL" clId="{C32A4243-314C-774F-BF2B-A3E2EF91D7A0}" dt="2023-07-18T14:33:40.455" v="27" actId="2696"/>
        <pc:sldMkLst>
          <pc:docMk/>
          <pc:sldMk cId="1598855671" sldId="648"/>
        </pc:sldMkLst>
      </pc:sldChg>
      <pc:sldChg chg="addSp delSp modSp add mod ord">
        <pc:chgData name="PITA DE OLIM, Nelson" userId="6fe01eec-0482-4f27-a806-189421589a48" providerId="ADAL" clId="{C32A4243-314C-774F-BF2B-A3E2EF91D7A0}" dt="2023-07-18T15:10:19.795" v="1005" actId="167"/>
        <pc:sldMkLst>
          <pc:docMk/>
          <pc:sldMk cId="317841673" sldId="650"/>
        </pc:sldMkLst>
        <pc:spChg chg="add mod">
          <ac:chgData name="PITA DE OLIM, Nelson" userId="6fe01eec-0482-4f27-a806-189421589a48" providerId="ADAL" clId="{C32A4243-314C-774F-BF2B-A3E2EF91D7A0}" dt="2023-07-18T14:48:48.956" v="712" actId="790"/>
          <ac:spMkLst>
            <pc:docMk/>
            <pc:sldMk cId="317841673" sldId="650"/>
            <ac:spMk id="2" creationId="{2A9B7DA8-D558-26FC-2247-D4BFF7E8BED1}"/>
          </ac:spMkLst>
        </pc:spChg>
        <pc:spChg chg="add mod">
          <ac:chgData name="PITA DE OLIM, Nelson" userId="6fe01eec-0482-4f27-a806-189421589a48" providerId="ADAL" clId="{C32A4243-314C-774F-BF2B-A3E2EF91D7A0}" dt="2023-07-18T14:49:43.200" v="719" actId="2085"/>
          <ac:spMkLst>
            <pc:docMk/>
            <pc:sldMk cId="317841673" sldId="650"/>
            <ac:spMk id="4" creationId="{A68FE24B-5B74-B9F3-7ACA-C077E8BDFDB5}"/>
          </ac:spMkLst>
        </pc:spChg>
        <pc:spChg chg="add mod">
          <ac:chgData name="PITA DE OLIM, Nelson" userId="6fe01eec-0482-4f27-a806-189421589a48" providerId="ADAL" clId="{C32A4243-314C-774F-BF2B-A3E2EF91D7A0}" dt="2023-07-18T14:50:46.067" v="747" actId="1076"/>
          <ac:spMkLst>
            <pc:docMk/>
            <pc:sldMk cId="317841673" sldId="650"/>
            <ac:spMk id="5" creationId="{44440488-C6C4-15DC-55AA-BCFA1D69755A}"/>
          </ac:spMkLst>
        </pc:spChg>
        <pc:spChg chg="del">
          <ac:chgData name="PITA DE OLIM, Nelson" userId="6fe01eec-0482-4f27-a806-189421589a48" providerId="ADAL" clId="{C32A4243-314C-774F-BF2B-A3E2EF91D7A0}" dt="2023-07-18T14:44:33.497" v="434" actId="478"/>
          <ac:spMkLst>
            <pc:docMk/>
            <pc:sldMk cId="317841673" sldId="650"/>
            <ac:spMk id="265" creationId="{00000000-0000-0000-0000-000000000000}"/>
          </ac:spMkLst>
        </pc:spChg>
        <pc:spChg chg="mod">
          <ac:chgData name="PITA DE OLIM, Nelson" userId="6fe01eec-0482-4f27-a806-189421589a48" providerId="ADAL" clId="{C32A4243-314C-774F-BF2B-A3E2EF91D7A0}" dt="2023-07-18T15:05:49.405" v="979" actId="242"/>
          <ac:spMkLst>
            <pc:docMk/>
            <pc:sldMk cId="317841673" sldId="650"/>
            <ac:spMk id="266" creationId="{00000000-0000-0000-0000-000000000000}"/>
          </ac:spMkLst>
        </pc:spChg>
        <pc:picChg chg="del">
          <ac:chgData name="PITA DE OLIM, Nelson" userId="6fe01eec-0482-4f27-a806-189421589a48" providerId="ADAL" clId="{C32A4243-314C-774F-BF2B-A3E2EF91D7A0}" dt="2023-07-18T14:43:54.977" v="388" actId="478"/>
          <ac:picMkLst>
            <pc:docMk/>
            <pc:sldMk cId="317841673" sldId="650"/>
            <ac:picMk id="3" creationId="{314FDB0A-4702-EBFB-EDE6-68FBF59FE279}"/>
          </ac:picMkLst>
        </pc:picChg>
        <pc:picChg chg="del">
          <ac:chgData name="PITA DE OLIM, Nelson" userId="6fe01eec-0482-4f27-a806-189421589a48" providerId="ADAL" clId="{C32A4243-314C-774F-BF2B-A3E2EF91D7A0}" dt="2023-07-18T14:43:56.380" v="389" actId="478"/>
          <ac:picMkLst>
            <pc:docMk/>
            <pc:sldMk cId="317841673" sldId="650"/>
            <ac:picMk id="6" creationId="{41C240BE-2CC2-9E4A-0C25-5A0D2F0705DB}"/>
          </ac:picMkLst>
        </pc:picChg>
        <pc:picChg chg="add mod modCrop">
          <ac:chgData name="PITA DE OLIM, Nelson" userId="6fe01eec-0482-4f27-a806-189421589a48" providerId="ADAL" clId="{C32A4243-314C-774F-BF2B-A3E2EF91D7A0}" dt="2023-07-18T15:10:19.795" v="1005" actId="167"/>
          <ac:picMkLst>
            <pc:docMk/>
            <pc:sldMk cId="317841673" sldId="650"/>
            <ac:picMk id="8" creationId="{09B20D6D-9ACA-F254-FA57-3E50C92115D7}"/>
          </ac:picMkLst>
        </pc:picChg>
      </pc:sldChg>
      <pc:sldChg chg="del">
        <pc:chgData name="PITA DE OLIM, Nelson" userId="6fe01eec-0482-4f27-a806-189421589a48" providerId="ADAL" clId="{C32A4243-314C-774F-BF2B-A3E2EF91D7A0}" dt="2023-07-18T14:43:29.943" v="386" actId="2696"/>
        <pc:sldMkLst>
          <pc:docMk/>
          <pc:sldMk cId="910296638" sldId="651"/>
        </pc:sldMkLst>
      </pc:sldChg>
      <pc:sldChg chg="addSp delSp modSp add mod">
        <pc:chgData name="PITA DE OLIM, Nelson" userId="6fe01eec-0482-4f27-a806-189421589a48" providerId="ADAL" clId="{C32A4243-314C-774F-BF2B-A3E2EF91D7A0}" dt="2023-07-18T15:05:40.873" v="977" actId="242"/>
        <pc:sldMkLst>
          <pc:docMk/>
          <pc:sldMk cId="3271479805" sldId="651"/>
        </pc:sldMkLst>
        <pc:spChg chg="add mod">
          <ac:chgData name="PITA DE OLIM, Nelson" userId="6fe01eec-0482-4f27-a806-189421589a48" providerId="ADAL" clId="{C32A4243-314C-774F-BF2B-A3E2EF91D7A0}" dt="2023-07-18T15:00:25.987" v="895" actId="20577"/>
          <ac:spMkLst>
            <pc:docMk/>
            <pc:sldMk cId="3271479805" sldId="651"/>
            <ac:spMk id="20" creationId="{C5AC3DC9-AE6A-BBB6-95A0-A91B05906D4B}"/>
          </ac:spMkLst>
        </pc:spChg>
        <pc:spChg chg="add mod">
          <ac:chgData name="PITA DE OLIM, Nelson" userId="6fe01eec-0482-4f27-a806-189421589a48" providerId="ADAL" clId="{C32A4243-314C-774F-BF2B-A3E2EF91D7A0}" dt="2023-07-18T15:00:06.606" v="874" actId="1076"/>
          <ac:spMkLst>
            <pc:docMk/>
            <pc:sldMk cId="3271479805" sldId="651"/>
            <ac:spMk id="21" creationId="{865EB79D-2072-6AE6-8CC5-D5E059258995}"/>
          </ac:spMkLst>
        </pc:spChg>
        <pc:spChg chg="add mod">
          <ac:chgData name="PITA DE OLIM, Nelson" userId="6fe01eec-0482-4f27-a806-189421589a48" providerId="ADAL" clId="{C32A4243-314C-774F-BF2B-A3E2EF91D7A0}" dt="2023-07-18T14:59:54.787" v="863" actId="1076"/>
          <ac:spMkLst>
            <pc:docMk/>
            <pc:sldMk cId="3271479805" sldId="651"/>
            <ac:spMk id="22" creationId="{D547F689-3BCD-86AC-C9AF-4D5EF39E575B}"/>
          </ac:spMkLst>
        </pc:spChg>
        <pc:spChg chg="del">
          <ac:chgData name="PITA DE OLIM, Nelson" userId="6fe01eec-0482-4f27-a806-189421589a48" providerId="ADAL" clId="{C32A4243-314C-774F-BF2B-A3E2EF91D7A0}" dt="2023-07-18T14:53:24.165" v="780" actId="478"/>
          <ac:spMkLst>
            <pc:docMk/>
            <pc:sldMk cId="3271479805" sldId="651"/>
            <ac:spMk id="265" creationId="{00000000-0000-0000-0000-000000000000}"/>
          </ac:spMkLst>
        </pc:spChg>
        <pc:spChg chg="mod">
          <ac:chgData name="PITA DE OLIM, Nelson" userId="6fe01eec-0482-4f27-a806-189421589a48" providerId="ADAL" clId="{C32A4243-314C-774F-BF2B-A3E2EF91D7A0}" dt="2023-07-18T15:05:40.873" v="977" actId="242"/>
          <ac:spMkLst>
            <pc:docMk/>
            <pc:sldMk cId="3271479805" sldId="651"/>
            <ac:spMk id="266" creationId="{00000000-0000-0000-0000-000000000000}"/>
          </ac:spMkLst>
        </pc:spChg>
        <pc:picChg chg="del">
          <ac:chgData name="PITA DE OLIM, Nelson" userId="6fe01eec-0482-4f27-a806-189421589a48" providerId="ADAL" clId="{C32A4243-314C-774F-BF2B-A3E2EF91D7A0}" dt="2023-07-18T14:53:20.403" v="778" actId="478"/>
          <ac:picMkLst>
            <pc:docMk/>
            <pc:sldMk cId="3271479805" sldId="651"/>
            <ac:picMk id="3" creationId="{314FDB0A-4702-EBFB-EDE6-68FBF59FE279}"/>
          </ac:picMkLst>
        </pc:picChg>
        <pc:picChg chg="add del mod">
          <ac:chgData name="PITA DE OLIM, Nelson" userId="6fe01eec-0482-4f27-a806-189421589a48" providerId="ADAL" clId="{C32A4243-314C-774F-BF2B-A3E2EF91D7A0}" dt="2023-07-18T14:54:49.805" v="785" actId="478"/>
          <ac:picMkLst>
            <pc:docMk/>
            <pc:sldMk cId="3271479805" sldId="651"/>
            <ac:picMk id="4" creationId="{6434FA18-FFD9-E135-757F-E33678B9ADF2}"/>
          </ac:picMkLst>
        </pc:picChg>
        <pc:picChg chg="del">
          <ac:chgData name="PITA DE OLIM, Nelson" userId="6fe01eec-0482-4f27-a806-189421589a48" providerId="ADAL" clId="{C32A4243-314C-774F-BF2B-A3E2EF91D7A0}" dt="2023-07-18T14:53:21.610" v="779" actId="478"/>
          <ac:picMkLst>
            <pc:docMk/>
            <pc:sldMk cId="3271479805" sldId="651"/>
            <ac:picMk id="6" creationId="{41C240BE-2CC2-9E4A-0C25-5A0D2F0705DB}"/>
          </ac:picMkLst>
        </pc:picChg>
        <pc:picChg chg="add mod">
          <ac:chgData name="PITA DE OLIM, Nelson" userId="6fe01eec-0482-4f27-a806-189421589a48" providerId="ADAL" clId="{C32A4243-314C-774F-BF2B-A3E2EF91D7A0}" dt="2023-07-18T14:58:13.870" v="824" actId="1076"/>
          <ac:picMkLst>
            <pc:docMk/>
            <pc:sldMk cId="3271479805" sldId="651"/>
            <ac:picMk id="7" creationId="{2EAB14DB-A659-4C35-F17C-5BFC73E79568}"/>
          </ac:picMkLst>
        </pc:picChg>
        <pc:picChg chg="add mod">
          <ac:chgData name="PITA DE OLIM, Nelson" userId="6fe01eec-0482-4f27-a806-189421589a48" providerId="ADAL" clId="{C32A4243-314C-774F-BF2B-A3E2EF91D7A0}" dt="2023-07-18T14:58:13.870" v="824" actId="1076"/>
          <ac:picMkLst>
            <pc:docMk/>
            <pc:sldMk cId="3271479805" sldId="651"/>
            <ac:picMk id="9" creationId="{CA70A47C-1838-C3CE-0E4B-D7FAF95615D5}"/>
          </ac:picMkLst>
        </pc:picChg>
        <pc:picChg chg="add mod">
          <ac:chgData name="PITA DE OLIM, Nelson" userId="6fe01eec-0482-4f27-a806-189421589a48" providerId="ADAL" clId="{C32A4243-314C-774F-BF2B-A3E2EF91D7A0}" dt="2023-07-18T14:58:13.870" v="824" actId="1076"/>
          <ac:picMkLst>
            <pc:docMk/>
            <pc:sldMk cId="3271479805" sldId="651"/>
            <ac:picMk id="11" creationId="{516E89A4-3137-1F49-6297-13AE2CDFFCED}"/>
          </ac:picMkLst>
        </pc:picChg>
        <pc:picChg chg="add mod">
          <ac:chgData name="PITA DE OLIM, Nelson" userId="6fe01eec-0482-4f27-a806-189421589a48" providerId="ADAL" clId="{C32A4243-314C-774F-BF2B-A3E2EF91D7A0}" dt="2023-07-18T14:59:09.862" v="834" actId="1076"/>
          <ac:picMkLst>
            <pc:docMk/>
            <pc:sldMk cId="3271479805" sldId="651"/>
            <ac:picMk id="13" creationId="{DF3241F5-B24E-BE6C-FA4E-A655E97A531B}"/>
          </ac:picMkLst>
        </pc:picChg>
        <pc:picChg chg="add mod">
          <ac:chgData name="PITA DE OLIM, Nelson" userId="6fe01eec-0482-4f27-a806-189421589a48" providerId="ADAL" clId="{C32A4243-314C-774F-BF2B-A3E2EF91D7A0}" dt="2023-07-18T14:59:09.862" v="834" actId="1076"/>
          <ac:picMkLst>
            <pc:docMk/>
            <pc:sldMk cId="3271479805" sldId="651"/>
            <ac:picMk id="15" creationId="{DBAAED2F-D2EA-ACAE-9893-CD08098A1576}"/>
          </ac:picMkLst>
        </pc:picChg>
        <pc:picChg chg="add mod">
          <ac:chgData name="PITA DE OLIM, Nelson" userId="6fe01eec-0482-4f27-a806-189421589a48" providerId="ADAL" clId="{C32A4243-314C-774F-BF2B-A3E2EF91D7A0}" dt="2023-07-18T14:59:09.862" v="834" actId="1076"/>
          <ac:picMkLst>
            <pc:docMk/>
            <pc:sldMk cId="3271479805" sldId="651"/>
            <ac:picMk id="17" creationId="{3D00B37B-2BED-9D48-0373-D5514D24D5F6}"/>
          </ac:picMkLst>
        </pc:picChg>
        <pc:picChg chg="add mod">
          <ac:chgData name="PITA DE OLIM, Nelson" userId="6fe01eec-0482-4f27-a806-189421589a48" providerId="ADAL" clId="{C32A4243-314C-774F-BF2B-A3E2EF91D7A0}" dt="2023-07-18T14:59:05.776" v="833" actId="1076"/>
          <ac:picMkLst>
            <pc:docMk/>
            <pc:sldMk cId="3271479805" sldId="651"/>
            <ac:picMk id="19" creationId="{4FB67F75-660D-EB87-E131-02CBDF8C63EB}"/>
          </ac:picMkLst>
        </pc:picChg>
      </pc:sldChg>
      <pc:sldChg chg="addSp modSp add mod">
        <pc:chgData name="PITA DE OLIM, Nelson" userId="6fe01eec-0482-4f27-a806-189421589a48" providerId="ADAL" clId="{C32A4243-314C-774F-BF2B-A3E2EF91D7A0}" dt="2023-07-18T15:06:21.108" v="986" actId="1076"/>
        <pc:sldMkLst>
          <pc:docMk/>
          <pc:sldMk cId="1585499976" sldId="652"/>
        </pc:sldMkLst>
        <pc:spChg chg="mod">
          <ac:chgData name="PITA DE OLIM, Nelson" userId="6fe01eec-0482-4f27-a806-189421589a48" providerId="ADAL" clId="{C32A4243-314C-774F-BF2B-A3E2EF91D7A0}" dt="2023-07-18T15:06:09.444" v="984" actId="242"/>
          <ac:spMkLst>
            <pc:docMk/>
            <pc:sldMk cId="1585499976" sldId="652"/>
            <ac:spMk id="283" creationId="{00000000-0000-0000-0000-000000000000}"/>
          </ac:spMkLst>
        </pc:spChg>
        <pc:picChg chg="add mod">
          <ac:chgData name="PITA DE OLIM, Nelson" userId="6fe01eec-0482-4f27-a806-189421589a48" providerId="ADAL" clId="{C32A4243-314C-774F-BF2B-A3E2EF91D7A0}" dt="2023-07-18T15:05:07.227" v="969" actId="1076"/>
          <ac:picMkLst>
            <pc:docMk/>
            <pc:sldMk cId="1585499976" sldId="652"/>
            <ac:picMk id="2" creationId="{E55A97CB-6D65-24D0-F862-1254826D6DD7}"/>
          </ac:picMkLst>
        </pc:picChg>
        <pc:picChg chg="add mod">
          <ac:chgData name="PITA DE OLIM, Nelson" userId="6fe01eec-0482-4f27-a806-189421589a48" providerId="ADAL" clId="{C32A4243-314C-774F-BF2B-A3E2EF91D7A0}" dt="2023-07-18T15:05:04.483" v="968" actId="1076"/>
          <ac:picMkLst>
            <pc:docMk/>
            <pc:sldMk cId="1585499976" sldId="652"/>
            <ac:picMk id="3" creationId="{4F7FEFDB-E6EE-AA9C-A8E8-6FC0A896ACF1}"/>
          </ac:picMkLst>
        </pc:picChg>
        <pc:picChg chg="add mod">
          <ac:chgData name="PITA DE OLIM, Nelson" userId="6fe01eec-0482-4f27-a806-189421589a48" providerId="ADAL" clId="{C32A4243-314C-774F-BF2B-A3E2EF91D7A0}" dt="2023-07-18T15:06:21.108" v="986" actId="1076"/>
          <ac:picMkLst>
            <pc:docMk/>
            <pc:sldMk cId="1585499976" sldId="652"/>
            <ac:picMk id="5" creationId="{29FB926D-9314-55CE-00B8-75C702ECB43E}"/>
          </ac:picMkLst>
        </pc:picChg>
      </pc:sldChg>
      <pc:sldChg chg="addSp delSp modSp add mod">
        <pc:chgData name="PITA DE OLIM, Nelson" userId="6fe01eec-0482-4f27-a806-189421589a48" providerId="ADAL" clId="{C32A4243-314C-774F-BF2B-A3E2EF91D7A0}" dt="2023-07-18T15:09:08.695" v="992" actId="14100"/>
        <pc:sldMkLst>
          <pc:docMk/>
          <pc:sldMk cId="2962984519" sldId="653"/>
        </pc:sldMkLst>
        <pc:picChg chg="del">
          <ac:chgData name="PITA DE OLIM, Nelson" userId="6fe01eec-0482-4f27-a806-189421589a48" providerId="ADAL" clId="{C32A4243-314C-774F-BF2B-A3E2EF91D7A0}" dt="2023-07-18T15:06:39.640" v="989" actId="478"/>
          <ac:picMkLst>
            <pc:docMk/>
            <pc:sldMk cId="2962984519" sldId="653"/>
            <ac:picMk id="2" creationId="{E55A97CB-6D65-24D0-F862-1254826D6DD7}"/>
          </ac:picMkLst>
        </pc:picChg>
        <pc:picChg chg="del">
          <ac:chgData name="PITA DE OLIM, Nelson" userId="6fe01eec-0482-4f27-a806-189421589a48" providerId="ADAL" clId="{C32A4243-314C-774F-BF2B-A3E2EF91D7A0}" dt="2023-07-18T15:06:40.879" v="990" actId="478"/>
          <ac:picMkLst>
            <pc:docMk/>
            <pc:sldMk cId="2962984519" sldId="653"/>
            <ac:picMk id="3" creationId="{4F7FEFDB-E6EE-AA9C-A8E8-6FC0A896ACF1}"/>
          </ac:picMkLst>
        </pc:picChg>
        <pc:picChg chg="del">
          <ac:chgData name="PITA DE OLIM, Nelson" userId="6fe01eec-0482-4f27-a806-189421589a48" providerId="ADAL" clId="{C32A4243-314C-774F-BF2B-A3E2EF91D7A0}" dt="2023-07-18T15:06:38.084" v="988" actId="478"/>
          <ac:picMkLst>
            <pc:docMk/>
            <pc:sldMk cId="2962984519" sldId="653"/>
            <ac:picMk id="5" creationId="{29FB926D-9314-55CE-00B8-75C702ECB43E}"/>
          </ac:picMkLst>
        </pc:picChg>
        <pc:picChg chg="add mod">
          <ac:chgData name="PITA DE OLIM, Nelson" userId="6fe01eec-0482-4f27-a806-189421589a48" providerId="ADAL" clId="{C32A4243-314C-774F-BF2B-A3E2EF91D7A0}" dt="2023-07-18T15:09:08.695" v="992" actId="14100"/>
          <ac:picMkLst>
            <pc:docMk/>
            <pc:sldMk cId="2962984519" sldId="653"/>
            <ac:picMk id="6" creationId="{2072AA35-E83E-19AA-61D8-BC614228A6BF}"/>
          </ac:picMkLst>
        </pc:picChg>
      </pc:sldChg>
      <pc:sldChg chg="modSp add mod">
        <pc:chgData name="PITA DE OLIM, Nelson" userId="6fe01eec-0482-4f27-a806-189421589a48" providerId="ADAL" clId="{C32A4243-314C-774F-BF2B-A3E2EF91D7A0}" dt="2023-07-18T17:03:37.889" v="1041" actId="20577"/>
        <pc:sldMkLst>
          <pc:docMk/>
          <pc:sldMk cId="1530748483" sldId="654"/>
        </pc:sldMkLst>
        <pc:spChg chg="mod">
          <ac:chgData name="PITA DE OLIM, Nelson" userId="6fe01eec-0482-4f27-a806-189421589a48" providerId="ADAL" clId="{C32A4243-314C-774F-BF2B-A3E2EF91D7A0}" dt="2023-07-18T15:27:48.707" v="1007"/>
          <ac:spMkLst>
            <pc:docMk/>
            <pc:sldMk cId="1530748483" sldId="654"/>
            <ac:spMk id="255" creationId="{00000000-0000-0000-0000-000000000000}"/>
          </ac:spMkLst>
        </pc:spChg>
        <pc:graphicFrameChg chg="modGraphic">
          <ac:chgData name="PITA DE OLIM, Nelson" userId="6fe01eec-0482-4f27-a806-189421589a48" providerId="ADAL" clId="{C32A4243-314C-774F-BF2B-A3E2EF91D7A0}" dt="2023-07-18T15:27:53.192" v="1008" actId="2084"/>
          <ac:graphicFrameMkLst>
            <pc:docMk/>
            <pc:sldMk cId="1530748483" sldId="654"/>
            <ac:graphicFrameMk id="2" creationId="{20D551E8-3737-5506-2926-82BBF76E57E1}"/>
          </ac:graphicFrameMkLst>
        </pc:graphicFrameChg>
        <pc:graphicFrameChg chg="modGraphic">
          <ac:chgData name="PITA DE OLIM, Nelson" userId="6fe01eec-0482-4f27-a806-189421589a48" providerId="ADAL" clId="{C32A4243-314C-774F-BF2B-A3E2EF91D7A0}" dt="2023-07-18T17:03:37.889" v="1041" actId="20577"/>
          <ac:graphicFrameMkLst>
            <pc:docMk/>
            <pc:sldMk cId="1530748483" sldId="654"/>
            <ac:graphicFrameMk id="3" creationId="{9578AD47-73BF-6CC0-3D08-00B048716CCB}"/>
          </ac:graphicFrameMkLst>
        </pc:graphicFrameChg>
      </pc:sldChg>
      <pc:sldMasterChg chg="delSldLayout">
        <pc:chgData name="PITA DE OLIM, Nelson" userId="6fe01eec-0482-4f27-a806-189421589a48" providerId="ADAL" clId="{C32A4243-314C-774F-BF2B-A3E2EF91D7A0}" dt="2023-07-18T14:51:47.737" v="749" actId="2696"/>
        <pc:sldMasterMkLst>
          <pc:docMk/>
          <pc:sldMasterMk cId="0" sldId="2147483648"/>
        </pc:sldMasterMkLst>
        <pc:sldLayoutChg chg="del">
          <pc:chgData name="PITA DE OLIM, Nelson" userId="6fe01eec-0482-4f27-a806-189421589a48" providerId="ADAL" clId="{C32A4243-314C-774F-BF2B-A3E2EF91D7A0}" dt="2023-07-18T14:51:47.737" v="749" actId="2696"/>
          <pc:sldLayoutMkLst>
            <pc:docMk/>
            <pc:sldMasterMk cId="0" sldId="2147483648"/>
            <pc:sldLayoutMk cId="0" sldId="2147483650"/>
          </pc:sldLayoutMkLst>
        </pc:sldLayoutChg>
      </pc:sldMasterChg>
    </pc:docChg>
  </pc:docChgLst>
  <pc:docChgLst>
    <pc:chgData name="PITA DE OLIM, Nelson" userId="6fe01eec-0482-4f27-a806-189421589a48" providerId="ADAL" clId="{18DF8B69-21F8-4A48-96A6-F1DE43771587}"/>
    <pc:docChg chg="custSel addSld delSld modSld delMainMaster">
      <pc:chgData name="PITA DE OLIM, Nelson" userId="6fe01eec-0482-4f27-a806-189421589a48" providerId="ADAL" clId="{18DF8B69-21F8-4A48-96A6-F1DE43771587}" dt="2022-05-12T18:34:44.122" v="145" actId="20577"/>
      <pc:docMkLst>
        <pc:docMk/>
      </pc:docMkLst>
      <pc:sldChg chg="modSp mod">
        <pc:chgData name="PITA DE OLIM, Nelson" userId="6fe01eec-0482-4f27-a806-189421589a48" providerId="ADAL" clId="{18DF8B69-21F8-4A48-96A6-F1DE43771587}" dt="2022-05-12T18:23:35.733" v="55" actId="2711"/>
        <pc:sldMkLst>
          <pc:docMk/>
          <pc:sldMk cId="0" sldId="258"/>
        </pc:sldMkLst>
        <pc:spChg chg="mod">
          <ac:chgData name="PITA DE OLIM, Nelson" userId="6fe01eec-0482-4f27-a806-189421589a48" providerId="ADAL" clId="{18DF8B69-21F8-4A48-96A6-F1DE43771587}" dt="2022-05-12T18:23:35.733" v="55" actId="2711"/>
          <ac:spMkLst>
            <pc:docMk/>
            <pc:sldMk cId="0" sldId="258"/>
            <ac:spMk id="200" creationId="{00000000-0000-0000-0000-000000000000}"/>
          </ac:spMkLst>
        </pc:spChg>
      </pc:sldChg>
      <pc:sldChg chg="modSp mod">
        <pc:chgData name="PITA DE OLIM, Nelson" userId="6fe01eec-0482-4f27-a806-189421589a48" providerId="ADAL" clId="{18DF8B69-21F8-4A48-96A6-F1DE43771587}" dt="2022-05-12T18:24:36.135" v="58" actId="14100"/>
        <pc:sldMkLst>
          <pc:docMk/>
          <pc:sldMk cId="0" sldId="259"/>
        </pc:sldMkLst>
        <pc:spChg chg="mod">
          <ac:chgData name="PITA DE OLIM, Nelson" userId="6fe01eec-0482-4f27-a806-189421589a48" providerId="ADAL" clId="{18DF8B69-21F8-4A48-96A6-F1DE43771587}" dt="2022-05-12T18:24:36.135" v="58" actId="14100"/>
          <ac:spMkLst>
            <pc:docMk/>
            <pc:sldMk cId="0" sldId="259"/>
            <ac:spMk id="211" creationId="{00000000-0000-0000-0000-000000000000}"/>
          </ac:spMkLst>
        </pc:spChg>
      </pc:sldChg>
      <pc:sldChg chg="delSp mod">
        <pc:chgData name="PITA DE OLIM, Nelson" userId="6fe01eec-0482-4f27-a806-189421589a48" providerId="ADAL" clId="{18DF8B69-21F8-4A48-96A6-F1DE43771587}" dt="2022-04-27T05:30:50.743" v="5" actId="478"/>
        <pc:sldMkLst>
          <pc:docMk/>
          <pc:sldMk cId="0" sldId="260"/>
        </pc:sldMkLst>
        <pc:spChg chg="del">
          <ac:chgData name="PITA DE OLIM, Nelson" userId="6fe01eec-0482-4f27-a806-189421589a48" providerId="ADAL" clId="{18DF8B69-21F8-4A48-96A6-F1DE43771587}" dt="2022-04-27T05:30:50.743" v="5" actId="478"/>
          <ac:spMkLst>
            <pc:docMk/>
            <pc:sldMk cId="0" sldId="260"/>
            <ac:spMk id="241" creationId="{00000000-0000-0000-0000-000000000000}"/>
          </ac:spMkLst>
        </pc:spChg>
      </pc:sldChg>
      <pc:sldChg chg="delSp modSp mod">
        <pc:chgData name="PITA DE OLIM, Nelson" userId="6fe01eec-0482-4f27-a806-189421589a48" providerId="ADAL" clId="{18DF8B69-21F8-4A48-96A6-F1DE43771587}" dt="2022-05-12T18:34:23.027" v="144" actId="207"/>
        <pc:sldMkLst>
          <pc:docMk/>
          <pc:sldMk cId="0" sldId="261"/>
        </pc:sldMkLst>
        <pc:spChg chg="del">
          <ac:chgData name="PITA DE OLIM, Nelson" userId="6fe01eec-0482-4f27-a806-189421589a48" providerId="ADAL" clId="{18DF8B69-21F8-4A48-96A6-F1DE43771587}" dt="2022-05-12T18:34:04.923" v="143" actId="478"/>
          <ac:spMkLst>
            <pc:docMk/>
            <pc:sldMk cId="0" sldId="261"/>
            <ac:spMk id="251" creationId="{00000000-0000-0000-0000-000000000000}"/>
          </ac:spMkLst>
        </pc:spChg>
        <pc:graphicFrameChg chg="modGraphic">
          <ac:chgData name="PITA DE OLIM, Nelson" userId="6fe01eec-0482-4f27-a806-189421589a48" providerId="ADAL" clId="{18DF8B69-21F8-4A48-96A6-F1DE43771587}" dt="2022-05-12T18:34:23.027" v="144" actId="207"/>
          <ac:graphicFrameMkLst>
            <pc:docMk/>
            <pc:sldMk cId="0" sldId="261"/>
            <ac:graphicFrameMk id="256" creationId="{00000000-0000-0000-0000-000000000000}"/>
          </ac:graphicFrameMkLst>
        </pc:graphicFrameChg>
      </pc:sldChg>
      <pc:sldChg chg="delSp modSp mod">
        <pc:chgData name="PITA DE OLIM, Nelson" userId="6fe01eec-0482-4f27-a806-189421589a48" providerId="ADAL" clId="{18DF8B69-21F8-4A48-96A6-F1DE43771587}" dt="2022-05-12T18:34:44.122" v="145" actId="20577"/>
        <pc:sldMkLst>
          <pc:docMk/>
          <pc:sldMk cId="0" sldId="262"/>
        </pc:sldMkLst>
        <pc:spChg chg="del">
          <ac:chgData name="PITA DE OLIM, Nelson" userId="6fe01eec-0482-4f27-a806-189421589a48" providerId="ADAL" clId="{18DF8B69-21F8-4A48-96A6-F1DE43771587}" dt="2022-04-27T05:31:40.492" v="26" actId="478"/>
          <ac:spMkLst>
            <pc:docMk/>
            <pc:sldMk cId="0" sldId="262"/>
            <ac:spMk id="263" creationId="{00000000-0000-0000-0000-000000000000}"/>
          </ac:spMkLst>
        </pc:spChg>
        <pc:spChg chg="mod">
          <ac:chgData name="PITA DE OLIM, Nelson" userId="6fe01eec-0482-4f27-a806-189421589a48" providerId="ADAL" clId="{18DF8B69-21F8-4A48-96A6-F1DE43771587}" dt="2022-05-12T18:34:44.122" v="145" actId="20577"/>
          <ac:spMkLst>
            <pc:docMk/>
            <pc:sldMk cId="0" sldId="262"/>
            <ac:spMk id="266" creationId="{00000000-0000-0000-0000-000000000000}"/>
          </ac:spMkLst>
        </pc:spChg>
      </pc:sldChg>
      <pc:sldChg chg="delSp mod">
        <pc:chgData name="PITA DE OLIM, Nelson" userId="6fe01eec-0482-4f27-a806-189421589a48" providerId="ADAL" clId="{18DF8B69-21F8-4A48-96A6-F1DE43771587}" dt="2022-04-27T05:31:50.821" v="27" actId="478"/>
        <pc:sldMkLst>
          <pc:docMk/>
          <pc:sldMk cId="0" sldId="264"/>
        </pc:sldMkLst>
        <pc:spChg chg="del">
          <ac:chgData name="PITA DE OLIM, Nelson" userId="6fe01eec-0482-4f27-a806-189421589a48" providerId="ADAL" clId="{18DF8B69-21F8-4A48-96A6-F1DE43771587}" dt="2022-04-27T05:31:50.821" v="27" actId="478"/>
          <ac:spMkLst>
            <pc:docMk/>
            <pc:sldMk cId="0" sldId="264"/>
            <ac:spMk id="280" creationId="{00000000-0000-0000-0000-000000000000}"/>
          </ac:spMkLst>
        </pc:spChg>
      </pc:sldChg>
      <pc:sldChg chg="modSp del mod">
        <pc:chgData name="PITA DE OLIM, Nelson" userId="6fe01eec-0482-4f27-a806-189421589a48" providerId="ADAL" clId="{18DF8B69-21F8-4A48-96A6-F1DE43771587}" dt="2022-05-12T18:29:51.596" v="80" actId="2696"/>
        <pc:sldMkLst>
          <pc:docMk/>
          <pc:sldMk cId="1224983696" sldId="274"/>
        </pc:sldMkLst>
        <pc:spChg chg="mod">
          <ac:chgData name="PITA DE OLIM, Nelson" userId="6fe01eec-0482-4f27-a806-189421589a48" providerId="ADAL" clId="{18DF8B69-21F8-4A48-96A6-F1DE43771587}" dt="2022-04-27T05:31:11.461" v="13" actId="20577"/>
          <ac:spMkLst>
            <pc:docMk/>
            <pc:sldMk cId="1224983696" sldId="274"/>
            <ac:spMk id="27" creationId="{10FE94CD-13E4-1E4D-948D-02F25E04F448}"/>
          </ac:spMkLst>
        </pc:spChg>
        <pc:spChg chg="mod">
          <ac:chgData name="PITA DE OLIM, Nelson" userId="6fe01eec-0482-4f27-a806-189421589a48" providerId="ADAL" clId="{18DF8B69-21F8-4A48-96A6-F1DE43771587}" dt="2022-04-27T05:31:22.256" v="25" actId="20577"/>
          <ac:spMkLst>
            <pc:docMk/>
            <pc:sldMk cId="1224983696" sldId="274"/>
            <ac:spMk id="29" creationId="{7E839CCF-97F2-B148-AC3E-8CF13C63EA67}"/>
          </ac:spMkLst>
        </pc:spChg>
      </pc:sldChg>
      <pc:sldChg chg="modSp mod">
        <pc:chgData name="PITA DE OLIM, Nelson" userId="6fe01eec-0482-4f27-a806-189421589a48" providerId="ADAL" clId="{18DF8B69-21F8-4A48-96A6-F1DE43771587}" dt="2022-05-12T18:33:38.620" v="141" actId="20577"/>
        <pc:sldMkLst>
          <pc:docMk/>
          <pc:sldMk cId="4070077906" sldId="551"/>
        </pc:sldMkLst>
        <pc:spChg chg="mod">
          <ac:chgData name="PITA DE OLIM, Nelson" userId="6fe01eec-0482-4f27-a806-189421589a48" providerId="ADAL" clId="{18DF8B69-21F8-4A48-96A6-F1DE43771587}" dt="2022-05-12T18:31:30.546" v="129" actId="20577"/>
          <ac:spMkLst>
            <pc:docMk/>
            <pc:sldMk cId="4070077906" sldId="551"/>
            <ac:spMk id="32" creationId="{502F71D2-6F60-4045-9D25-CF4ED5069C5F}"/>
          </ac:spMkLst>
        </pc:spChg>
        <pc:spChg chg="mod">
          <ac:chgData name="PITA DE OLIM, Nelson" userId="6fe01eec-0482-4f27-a806-189421589a48" providerId="ADAL" clId="{18DF8B69-21F8-4A48-96A6-F1DE43771587}" dt="2022-05-12T18:32:28.142" v="139" actId="20577"/>
          <ac:spMkLst>
            <pc:docMk/>
            <pc:sldMk cId="4070077906" sldId="551"/>
            <ac:spMk id="33" creationId="{193261D2-BB6E-D74F-B823-92438128A94A}"/>
          </ac:spMkLst>
        </pc:spChg>
        <pc:spChg chg="mod">
          <ac:chgData name="PITA DE OLIM, Nelson" userId="6fe01eec-0482-4f27-a806-189421589a48" providerId="ADAL" clId="{18DF8B69-21F8-4A48-96A6-F1DE43771587}" dt="2022-05-12T18:33:38.620" v="141" actId="20577"/>
          <ac:spMkLst>
            <pc:docMk/>
            <pc:sldMk cId="4070077906" sldId="551"/>
            <ac:spMk id="51" creationId="{BE970F65-ABC1-A549-8440-EA9F80094275}"/>
          </ac:spMkLst>
        </pc:spChg>
        <pc:spChg chg="mod">
          <ac:chgData name="PITA DE OLIM, Nelson" userId="6fe01eec-0482-4f27-a806-189421589a48" providerId="ADAL" clId="{18DF8B69-21F8-4A48-96A6-F1DE43771587}" dt="2022-05-12T18:33:21.132" v="140" actId="242"/>
          <ac:spMkLst>
            <pc:docMk/>
            <pc:sldMk cId="4070077906" sldId="551"/>
            <ac:spMk id="70" creationId="{FF472A63-4356-4448-B623-34CB16625EE1}"/>
          </ac:spMkLst>
        </pc:spChg>
      </pc:sldChg>
      <pc:sldChg chg="del">
        <pc:chgData name="PITA DE OLIM, Nelson" userId="6fe01eec-0482-4f27-a806-189421589a48" providerId="ADAL" clId="{18DF8B69-21F8-4A48-96A6-F1DE43771587}" dt="2022-05-12T18:34:01.288" v="142" actId="2696"/>
        <pc:sldMkLst>
          <pc:docMk/>
          <pc:sldMk cId="2690562071" sldId="552"/>
        </pc:sldMkLst>
      </pc:sldChg>
      <pc:sldChg chg="modSp mod">
        <pc:chgData name="PITA DE OLIM, Nelson" userId="6fe01eec-0482-4f27-a806-189421589a48" providerId="ADAL" clId="{18DF8B69-21F8-4A48-96A6-F1DE43771587}" dt="2022-04-27T05:32:27.574" v="37" actId="14826"/>
        <pc:sldMkLst>
          <pc:docMk/>
          <pc:sldMk cId="3591690252" sldId="553"/>
        </pc:sldMkLst>
        <pc:spChg chg="mod">
          <ac:chgData name="PITA DE OLIM, Nelson" userId="6fe01eec-0482-4f27-a806-189421589a48" providerId="ADAL" clId="{18DF8B69-21F8-4A48-96A6-F1DE43771587}" dt="2022-04-27T05:32:09.511" v="36" actId="20577"/>
          <ac:spMkLst>
            <pc:docMk/>
            <pc:sldMk cId="3591690252" sldId="553"/>
            <ac:spMk id="10" creationId="{5A3EA148-FE46-43FA-BC7E-915C84DBD917}"/>
          </ac:spMkLst>
        </pc:spChg>
        <pc:picChg chg="mod">
          <ac:chgData name="PITA DE OLIM, Nelson" userId="6fe01eec-0482-4f27-a806-189421589a48" providerId="ADAL" clId="{18DF8B69-21F8-4A48-96A6-F1DE43771587}" dt="2022-04-27T05:32:27.574" v="37" actId="14826"/>
          <ac:picMkLst>
            <pc:docMk/>
            <pc:sldMk cId="3591690252" sldId="553"/>
            <ac:picMk id="6" creationId="{1FA5EC33-FFAE-4D26-8FBA-45B7F6DF2BC1}"/>
          </ac:picMkLst>
        </pc:picChg>
      </pc:sldChg>
      <pc:sldChg chg="del">
        <pc:chgData name="PITA DE OLIM, Nelson" userId="6fe01eec-0482-4f27-a806-189421589a48" providerId="ADAL" clId="{18DF8B69-21F8-4A48-96A6-F1DE43771587}" dt="2022-04-27T05:32:57.703" v="38" actId="2696"/>
        <pc:sldMkLst>
          <pc:docMk/>
          <pc:sldMk cId="548440507" sldId="647"/>
        </pc:sldMkLst>
      </pc:sldChg>
      <pc:sldChg chg="addSp modSp new mod">
        <pc:chgData name="PITA DE OLIM, Nelson" userId="6fe01eec-0482-4f27-a806-189421589a48" providerId="ADAL" clId="{18DF8B69-21F8-4A48-96A6-F1DE43771587}" dt="2022-05-12T18:30:32.810" v="124" actId="242"/>
        <pc:sldMkLst>
          <pc:docMk/>
          <pc:sldMk cId="3273300424" sldId="649"/>
        </pc:sldMkLst>
        <pc:spChg chg="add mod">
          <ac:chgData name="PITA DE OLIM, Nelson" userId="6fe01eec-0482-4f27-a806-189421589a48" providerId="ADAL" clId="{18DF8B69-21F8-4A48-96A6-F1DE43771587}" dt="2022-05-12T18:30:23.459" v="123" actId="1036"/>
          <ac:spMkLst>
            <pc:docMk/>
            <pc:sldMk cId="3273300424" sldId="649"/>
            <ac:spMk id="5" creationId="{9F1E6ECB-5CBE-1B29-25C6-6CECD8CC64D9}"/>
          </ac:spMkLst>
        </pc:spChg>
        <pc:spChg chg="add mod">
          <ac:chgData name="PITA DE OLIM, Nelson" userId="6fe01eec-0482-4f27-a806-189421589a48" providerId="ADAL" clId="{18DF8B69-21F8-4A48-96A6-F1DE43771587}" dt="2022-05-12T18:30:23.459" v="123" actId="1036"/>
          <ac:spMkLst>
            <pc:docMk/>
            <pc:sldMk cId="3273300424" sldId="649"/>
            <ac:spMk id="6" creationId="{5EBBB3F4-D810-C443-44F9-14E29DF71D57}"/>
          </ac:spMkLst>
        </pc:spChg>
        <pc:spChg chg="add mod">
          <ac:chgData name="PITA DE OLIM, Nelson" userId="6fe01eec-0482-4f27-a806-189421589a48" providerId="ADAL" clId="{18DF8B69-21F8-4A48-96A6-F1DE43771587}" dt="2022-05-12T18:30:32.810" v="124" actId="242"/>
          <ac:spMkLst>
            <pc:docMk/>
            <pc:sldMk cId="3273300424" sldId="649"/>
            <ac:spMk id="8" creationId="{8CC17291-21E6-5957-57DB-E0D8B1A1F450}"/>
          </ac:spMkLst>
        </pc:spChg>
        <pc:picChg chg="add mod modCrop">
          <ac:chgData name="PITA DE OLIM, Nelson" userId="6fe01eec-0482-4f27-a806-189421589a48" providerId="ADAL" clId="{18DF8B69-21F8-4A48-96A6-F1DE43771587}" dt="2022-05-12T18:30:08.572" v="99" actId="1035"/>
          <ac:picMkLst>
            <pc:docMk/>
            <pc:sldMk cId="3273300424" sldId="649"/>
            <ac:picMk id="4" creationId="{F6CC6973-06A6-55E8-9004-A8493098EC75}"/>
          </ac:picMkLst>
        </pc:picChg>
        <pc:picChg chg="add mod">
          <ac:chgData name="PITA DE OLIM, Nelson" userId="6fe01eec-0482-4f27-a806-189421589a48" providerId="ADAL" clId="{18DF8B69-21F8-4A48-96A6-F1DE43771587}" dt="2022-05-12T18:30:23.459" v="123" actId="1036"/>
          <ac:picMkLst>
            <pc:docMk/>
            <pc:sldMk cId="3273300424" sldId="649"/>
            <ac:picMk id="1026" creationId="{CD0697CC-8F60-FC5E-0DD6-A4A275B6AA29}"/>
          </ac:picMkLst>
        </pc:picChg>
      </pc:sldChg>
      <pc:sldMasterChg chg="delSldLayout">
        <pc:chgData name="PITA DE OLIM, Nelson" userId="6fe01eec-0482-4f27-a806-189421589a48" providerId="ADAL" clId="{18DF8B69-21F8-4A48-96A6-F1DE43771587}" dt="2022-05-12T18:34:01.288" v="142" actId="2696"/>
        <pc:sldMasterMkLst>
          <pc:docMk/>
          <pc:sldMasterMk cId="0" sldId="2147483648"/>
        </pc:sldMasterMkLst>
        <pc:sldLayoutChg chg="del">
          <pc:chgData name="PITA DE OLIM, Nelson" userId="6fe01eec-0482-4f27-a806-189421589a48" providerId="ADAL" clId="{18DF8B69-21F8-4A48-96A6-F1DE43771587}" dt="2022-05-12T18:34:01.288" v="142" actId="2696"/>
          <pc:sldLayoutMkLst>
            <pc:docMk/>
            <pc:sldMasterMk cId="0" sldId="2147483648"/>
            <pc:sldLayoutMk cId="0" sldId="2147483661"/>
          </pc:sldLayoutMkLst>
        </pc:sldLayoutChg>
      </pc:sldMasterChg>
      <pc:sldMasterChg chg="del delSldLayout">
        <pc:chgData name="PITA DE OLIM, Nelson" userId="6fe01eec-0482-4f27-a806-189421589a48" providerId="ADAL" clId="{18DF8B69-21F8-4A48-96A6-F1DE43771587}" dt="2022-05-12T18:29:51.596" v="80" actId="2696"/>
        <pc:sldMasterMkLst>
          <pc:docMk/>
          <pc:sldMasterMk cId="3826887524" sldId="2147483666"/>
        </pc:sldMasterMkLst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290834358" sldId="2147483667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163243681" sldId="2147483668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2026123094" sldId="2147483669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4247959340" sldId="2147483670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1864571307" sldId="2147483671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1274361235" sldId="2147483672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1597807953" sldId="2147483673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3877524770" sldId="2147483674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3482290906" sldId="2147483675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2340549513" sldId="2147483676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1127371634" sldId="2147483677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3897021302" sldId="2147483678"/>
          </pc:sldLayoutMkLst>
        </pc:sldLayoutChg>
        <pc:sldLayoutChg chg="del">
          <pc:chgData name="PITA DE OLIM, Nelson" userId="6fe01eec-0482-4f27-a806-189421589a48" providerId="ADAL" clId="{18DF8B69-21F8-4A48-96A6-F1DE43771587}" dt="2022-05-12T18:29:51.596" v="80" actId="2696"/>
          <pc:sldLayoutMkLst>
            <pc:docMk/>
            <pc:sldMasterMk cId="3826887524" sldId="2147483666"/>
            <pc:sldLayoutMk cId="4057083229" sldId="2147483679"/>
          </pc:sldLayoutMkLst>
        </pc:sldLayoutChg>
      </pc:sldMasterChg>
    </pc:docChg>
  </pc:docChgLst>
  <pc:docChgLst>
    <pc:chgData name="Guest User" userId="S::urn:spo:anon#2a4034a56911214bb2768bc679d3d9daf0119bfe93b678526cc7ad8c9ab1ab25::" providerId="AD" clId="Web-{FA8DDDAB-026E-6A00-9B4B-8EBFBB171D25}"/>
    <pc:docChg chg="modSld">
      <pc:chgData name="Guest User" userId="S::urn:spo:anon#2a4034a56911214bb2768bc679d3d9daf0119bfe93b678526cc7ad8c9ab1ab25::" providerId="AD" clId="Web-{FA8DDDAB-026E-6A00-9B4B-8EBFBB171D25}" dt="2021-05-23T07:59:42.628" v="0"/>
      <pc:docMkLst>
        <pc:docMk/>
      </pc:docMkLst>
      <pc:sldChg chg="addSp">
        <pc:chgData name="Guest User" userId="S::urn:spo:anon#2a4034a56911214bb2768bc679d3d9daf0119bfe93b678526cc7ad8c9ab1ab25::" providerId="AD" clId="Web-{FA8DDDAB-026E-6A00-9B4B-8EBFBB171D25}" dt="2021-05-23T07:59:42.628" v="0"/>
        <pc:sldMkLst>
          <pc:docMk/>
          <pc:sldMk cId="0" sldId="263"/>
        </pc:sldMkLst>
        <pc:spChg chg="add">
          <ac:chgData name="Guest User" userId="S::urn:spo:anon#2a4034a56911214bb2768bc679d3d9daf0119bfe93b678526cc7ad8c9ab1ab25::" providerId="AD" clId="Web-{FA8DDDAB-026E-6A00-9B4B-8EBFBB171D25}" dt="2021-05-23T07:59:42.628" v="0"/>
          <ac:spMkLst>
            <pc:docMk/>
            <pc:sldMk cId="0" sldId="263"/>
            <ac:spMk id="2" creationId="{C9D7532F-B2A1-4E42-8CC2-87F031CAF666}"/>
          </ac:spMkLst>
        </pc:spChg>
      </pc:sldChg>
    </pc:docChg>
  </pc:docChgLst>
  <pc:docChgLst>
    <pc:chgData name="Guest User" userId="S::urn:spo:anon#2a4034a56911214bb2768bc679d3d9daf0119bfe93b678526cc7ad8c9ab1ab25::" providerId="AD" clId="Web-{BE1DDE4F-4009-4D2A-85AD-7CBA8F73BF2A}"/>
    <pc:docChg chg="modSld">
      <pc:chgData name="Guest User" userId="S::urn:spo:anon#2a4034a56911214bb2768bc679d3d9daf0119bfe93b678526cc7ad8c9ab1ab25::" providerId="AD" clId="Web-{BE1DDE4F-4009-4D2A-85AD-7CBA8F73BF2A}" dt="2021-10-21T09:29:11.270" v="0" actId="14100"/>
      <pc:docMkLst>
        <pc:docMk/>
      </pc:docMkLst>
      <pc:sldChg chg="modSp">
        <pc:chgData name="Guest User" userId="S::urn:spo:anon#2a4034a56911214bb2768bc679d3d9daf0119bfe93b678526cc7ad8c9ab1ab25::" providerId="AD" clId="Web-{BE1DDE4F-4009-4D2A-85AD-7CBA8F73BF2A}" dt="2021-10-21T09:29:11.270" v="0" actId="14100"/>
        <pc:sldMkLst>
          <pc:docMk/>
          <pc:sldMk cId="2690562071" sldId="552"/>
        </pc:sldMkLst>
        <pc:picChg chg="mod">
          <ac:chgData name="Guest User" userId="S::urn:spo:anon#2a4034a56911214bb2768bc679d3d9daf0119bfe93b678526cc7ad8c9ab1ab25::" providerId="AD" clId="Web-{BE1DDE4F-4009-4D2A-85AD-7CBA8F73BF2A}" dt="2021-10-21T09:29:11.270" v="0" actId="14100"/>
          <ac:picMkLst>
            <pc:docMk/>
            <pc:sldMk cId="2690562071" sldId="552"/>
            <ac:picMk id="7" creationId="{9C5481BB-01E7-4DE0-8F9D-1739AF0A4B8D}"/>
          </ac:picMkLst>
        </pc:picChg>
      </pc:sldChg>
    </pc:docChg>
  </pc:docChgLst>
  <pc:docChgLst>
    <pc:chgData name="MALACHANE, Alice" userId="S::malachanea@who.int::68761b69-3957-40d3-9381-507db3e7b0b8" providerId="AD" clId="Web-{02B75DAD-3B17-AD71-D9F6-DCEE928C48C6}"/>
    <pc:docChg chg="modSld">
      <pc:chgData name="MALACHANE, Alice" userId="S::malachanea@who.int::68761b69-3957-40d3-9381-507db3e7b0b8" providerId="AD" clId="Web-{02B75DAD-3B17-AD71-D9F6-DCEE928C48C6}" dt="2021-06-02T10:07:56.496" v="12"/>
      <pc:docMkLst>
        <pc:docMk/>
      </pc:docMkLst>
      <pc:sldChg chg="addSp delSp modSp">
        <pc:chgData name="MALACHANE, Alice" userId="S::malachanea@who.int::68761b69-3957-40d3-9381-507db3e7b0b8" providerId="AD" clId="Web-{02B75DAD-3B17-AD71-D9F6-DCEE928C48C6}" dt="2021-06-02T10:07:56.496" v="12"/>
        <pc:sldMkLst>
          <pc:docMk/>
          <pc:sldMk cId="1224983696" sldId="274"/>
        </pc:sldMkLst>
        <pc:spChg chg="mod">
          <ac:chgData name="MALACHANE, Alice" userId="S::malachanea@who.int::68761b69-3957-40d3-9381-507db3e7b0b8" providerId="AD" clId="Web-{02B75DAD-3B17-AD71-D9F6-DCEE928C48C6}" dt="2021-06-02T10:07:41.277" v="5" actId="20577"/>
          <ac:spMkLst>
            <pc:docMk/>
            <pc:sldMk cId="1224983696" sldId="274"/>
            <ac:spMk id="28" creationId="{6B9E058C-581B-2342-A51F-50848DB3FB11}"/>
          </ac:spMkLst>
        </pc:spChg>
        <pc:spChg chg="mod">
          <ac:chgData name="MALACHANE, Alice" userId="S::malachanea@who.int::68761b69-3957-40d3-9381-507db3e7b0b8" providerId="AD" clId="Web-{02B75DAD-3B17-AD71-D9F6-DCEE928C48C6}" dt="2021-06-02T09:38:24.861" v="0" actId="20577"/>
          <ac:spMkLst>
            <pc:docMk/>
            <pc:sldMk cId="1224983696" sldId="274"/>
            <ac:spMk id="31" creationId="{00B118CC-1D54-424F-97D5-86FE42B87842}"/>
          </ac:spMkLst>
        </pc:spChg>
        <pc:spChg chg="mod">
          <ac:chgData name="MALACHANE, Alice" userId="S::malachanea@who.int::68761b69-3957-40d3-9381-507db3e7b0b8" providerId="AD" clId="Web-{02B75DAD-3B17-AD71-D9F6-DCEE928C48C6}" dt="2021-06-02T10:07:32.964" v="3" actId="1076"/>
          <ac:spMkLst>
            <pc:docMk/>
            <pc:sldMk cId="1224983696" sldId="274"/>
            <ac:spMk id="37" creationId="{E0CECF44-2CC3-CA4A-8C81-D885B715C796}"/>
          </ac:spMkLst>
        </pc:spChg>
        <pc:picChg chg="add del mod">
          <ac:chgData name="MALACHANE, Alice" userId="S::malachanea@who.int::68761b69-3957-40d3-9381-507db3e7b0b8" providerId="AD" clId="Web-{02B75DAD-3B17-AD71-D9F6-DCEE928C48C6}" dt="2021-06-02T10:07:53.246" v="10"/>
          <ac:picMkLst>
            <pc:docMk/>
            <pc:sldMk cId="1224983696" sldId="274"/>
            <ac:picMk id="2" creationId="{2D3051BB-1289-40D1-8BB3-8497610E14DB}"/>
          </ac:picMkLst>
        </pc:picChg>
        <pc:picChg chg="add del mod">
          <ac:chgData name="MALACHANE, Alice" userId="S::malachanea@who.int::68761b69-3957-40d3-9381-507db3e7b0b8" providerId="AD" clId="Web-{02B75DAD-3B17-AD71-D9F6-DCEE928C48C6}" dt="2021-06-02T10:07:56.496" v="12"/>
          <ac:picMkLst>
            <pc:docMk/>
            <pc:sldMk cId="1224983696" sldId="274"/>
            <ac:picMk id="5" creationId="{85A4DE63-7B85-44B7-BC9A-33D73752DBE3}"/>
          </ac:picMkLst>
        </pc:picChg>
        <pc:picChg chg="del">
          <ac:chgData name="MALACHANE, Alice" userId="S::malachanea@who.int::68761b69-3957-40d3-9381-507db3e7b0b8" providerId="AD" clId="Web-{02B75DAD-3B17-AD71-D9F6-DCEE928C48C6}" dt="2021-06-02T10:07:42.683" v="6"/>
          <ac:picMkLst>
            <pc:docMk/>
            <pc:sldMk cId="1224983696" sldId="274"/>
            <ac:picMk id="45" creationId="{455E07A7-AF9B-BC4C-8995-C50EF2A27D4A}"/>
          </ac:picMkLst>
        </pc:picChg>
        <pc:picChg chg="del">
          <ac:chgData name="MALACHANE, Alice" userId="S::malachanea@who.int::68761b69-3957-40d3-9381-507db3e7b0b8" providerId="AD" clId="Web-{02B75DAD-3B17-AD71-D9F6-DCEE928C48C6}" dt="2021-06-02T10:07:43.761" v="7"/>
          <ac:picMkLst>
            <pc:docMk/>
            <pc:sldMk cId="1224983696" sldId="274"/>
            <ac:picMk id="47" creationId="{E0468158-7877-C74E-9058-E9DE39D02773}"/>
          </ac:picMkLst>
        </pc:picChg>
      </pc:sldChg>
    </pc:docChg>
  </pc:docChgLst>
  <pc:docChgLst>
    <pc:chgData name="MALACHANE, Alice" userId="S::malachanea@who.int::68761b69-3957-40d3-9381-507db3e7b0b8" providerId="AD" clId="Web-{E5256661-73EB-7B47-044E-D5ABEA62FA8F}"/>
    <pc:docChg chg="modSld">
      <pc:chgData name="MALACHANE, Alice" userId="S::malachanea@who.int::68761b69-3957-40d3-9381-507db3e7b0b8" providerId="AD" clId="Web-{E5256661-73EB-7B47-044E-D5ABEA62FA8F}" dt="2021-10-20T13:37:29.160" v="4" actId="20577"/>
      <pc:docMkLst>
        <pc:docMk/>
      </pc:docMkLst>
      <pc:sldChg chg="addSp modSp">
        <pc:chgData name="MALACHANE, Alice" userId="S::malachanea@who.int::68761b69-3957-40d3-9381-507db3e7b0b8" providerId="AD" clId="Web-{E5256661-73EB-7B47-044E-D5ABEA62FA8F}" dt="2021-10-20T13:37:29.160" v="4" actId="20577"/>
        <pc:sldMkLst>
          <pc:docMk/>
          <pc:sldMk cId="3591690252" sldId="553"/>
        </pc:sldMkLst>
        <pc:spChg chg="add mod">
          <ac:chgData name="MALACHANE, Alice" userId="S::malachanea@who.int::68761b69-3957-40d3-9381-507db3e7b0b8" providerId="AD" clId="Web-{E5256661-73EB-7B47-044E-D5ABEA62FA8F}" dt="2021-10-20T13:37:29.160" v="4" actId="20577"/>
          <ac:spMkLst>
            <pc:docMk/>
            <pc:sldMk cId="3591690252" sldId="553"/>
            <ac:spMk id="2" creationId="{A5B60E5E-50B3-4382-B438-504CC1A9EDDF}"/>
          </ac:spMkLst>
        </pc:spChg>
      </pc:sldChg>
    </pc:docChg>
  </pc:docChgLst>
  <pc:docChgLst>
    <pc:chgData name="OLIM, Nelson" userId="S::olimn@who.int::6fe01eec-0482-4f27-a806-189421589a48" providerId="AD" clId="Web-{9A9E4A78-AFB6-0F38-A1CB-E52D37D3B11C}"/>
    <pc:docChg chg="addSld modSld">
      <pc:chgData name="OLIM, Nelson" userId="S::olimn@who.int::6fe01eec-0482-4f27-a806-189421589a48" providerId="AD" clId="Web-{9A9E4A78-AFB6-0F38-A1CB-E52D37D3B11C}" dt="2021-09-13T21:28:03.744" v="60" actId="1076"/>
      <pc:docMkLst>
        <pc:docMk/>
      </pc:docMkLst>
      <pc:sldChg chg="modSp">
        <pc:chgData name="OLIM, Nelson" userId="S::olimn@who.int::6fe01eec-0482-4f27-a806-189421589a48" providerId="AD" clId="Web-{9A9E4A78-AFB6-0F38-A1CB-E52D37D3B11C}" dt="2021-09-13T21:23:05.740" v="7" actId="20577"/>
        <pc:sldMkLst>
          <pc:docMk/>
          <pc:sldMk cId="0" sldId="260"/>
        </pc:sldMkLst>
        <pc:spChg chg="mod">
          <ac:chgData name="OLIM, Nelson" userId="S::olimn@who.int::6fe01eec-0482-4f27-a806-189421589a48" providerId="AD" clId="Web-{9A9E4A78-AFB6-0F38-A1CB-E52D37D3B11C}" dt="2021-09-13T21:23:05.740" v="7" actId="20577"/>
          <ac:spMkLst>
            <pc:docMk/>
            <pc:sldMk cId="0" sldId="260"/>
            <ac:spMk id="240" creationId="{00000000-0000-0000-0000-000000000000}"/>
          </ac:spMkLst>
        </pc:spChg>
      </pc:sldChg>
      <pc:sldChg chg="modSp">
        <pc:chgData name="OLIM, Nelson" userId="S::olimn@who.int::6fe01eec-0482-4f27-a806-189421589a48" providerId="AD" clId="Web-{9A9E4A78-AFB6-0F38-A1CB-E52D37D3B11C}" dt="2021-09-13T21:22:31.800" v="3" actId="20577"/>
        <pc:sldMkLst>
          <pc:docMk/>
          <pc:sldMk cId="0" sldId="264"/>
        </pc:sldMkLst>
        <pc:spChg chg="mod">
          <ac:chgData name="OLIM, Nelson" userId="S::olimn@who.int::6fe01eec-0482-4f27-a806-189421589a48" providerId="AD" clId="Web-{9A9E4A78-AFB6-0F38-A1CB-E52D37D3B11C}" dt="2021-09-13T21:22:31.800" v="3" actId="20577"/>
          <ac:spMkLst>
            <pc:docMk/>
            <pc:sldMk cId="0" sldId="264"/>
            <ac:spMk id="279" creationId="{00000000-0000-0000-0000-000000000000}"/>
          </ac:spMkLst>
        </pc:spChg>
      </pc:sldChg>
      <pc:sldChg chg="addSp delSp modSp new">
        <pc:chgData name="OLIM, Nelson" userId="S::olimn@who.int::6fe01eec-0482-4f27-a806-189421589a48" providerId="AD" clId="Web-{9A9E4A78-AFB6-0F38-A1CB-E52D37D3B11C}" dt="2021-09-13T21:28:03.744" v="60" actId="1076"/>
        <pc:sldMkLst>
          <pc:docMk/>
          <pc:sldMk cId="3591690252" sldId="553"/>
        </pc:sldMkLst>
        <pc:spChg chg="del">
          <ac:chgData name="OLIM, Nelson" userId="S::olimn@who.int::6fe01eec-0482-4f27-a806-189421589a48" providerId="AD" clId="Web-{9A9E4A78-AFB6-0F38-A1CB-E52D37D3B11C}" dt="2021-09-13T21:24:25.339" v="9"/>
          <ac:spMkLst>
            <pc:docMk/>
            <pc:sldMk cId="3591690252" sldId="553"/>
            <ac:spMk id="2" creationId="{E3CCB5F6-9D50-4161-945A-799B4D2E06B5}"/>
          </ac:spMkLst>
        </pc:spChg>
        <pc:spChg chg="add del mod">
          <ac:chgData name="OLIM, Nelson" userId="S::olimn@who.int::6fe01eec-0482-4f27-a806-189421589a48" providerId="AD" clId="Web-{9A9E4A78-AFB6-0F38-A1CB-E52D37D3B11C}" dt="2021-09-13T21:24:45.309" v="11"/>
          <ac:spMkLst>
            <pc:docMk/>
            <pc:sldMk cId="3591690252" sldId="553"/>
            <ac:spMk id="5" creationId="{C4D5AB78-5FDB-482C-A40D-EE9A15F8B635}"/>
          </ac:spMkLst>
        </pc:spChg>
        <pc:spChg chg="add del mod">
          <ac:chgData name="OLIM, Nelson" userId="S::olimn@who.int::6fe01eec-0482-4f27-a806-189421589a48" providerId="AD" clId="Web-{9A9E4A78-AFB6-0F38-A1CB-E52D37D3B11C}" dt="2021-09-13T21:25:30.093" v="18"/>
          <ac:spMkLst>
            <pc:docMk/>
            <pc:sldMk cId="3591690252" sldId="553"/>
            <ac:spMk id="8" creationId="{2AC423B4-16E1-41EB-A2F3-C46D400A0080}"/>
          </ac:spMkLst>
        </pc:spChg>
        <pc:spChg chg="add mod">
          <ac:chgData name="OLIM, Nelson" userId="S::olimn@who.int::6fe01eec-0482-4f27-a806-189421589a48" providerId="AD" clId="Web-{9A9E4A78-AFB6-0F38-A1CB-E52D37D3B11C}" dt="2021-09-13T21:28:03.744" v="60" actId="1076"/>
          <ac:spMkLst>
            <pc:docMk/>
            <pc:sldMk cId="3591690252" sldId="553"/>
            <ac:spMk id="9" creationId="{706C3BF7-DAA5-4697-B973-E3B281245CAD}"/>
          </ac:spMkLst>
        </pc:spChg>
        <pc:spChg chg="add mod">
          <ac:chgData name="OLIM, Nelson" userId="S::olimn@who.int::6fe01eec-0482-4f27-a806-189421589a48" providerId="AD" clId="Web-{9A9E4A78-AFB6-0F38-A1CB-E52D37D3B11C}" dt="2021-09-13T21:27:21.476" v="41" actId="1076"/>
          <ac:spMkLst>
            <pc:docMk/>
            <pc:sldMk cId="3591690252" sldId="553"/>
            <ac:spMk id="10" creationId="{5A3EA148-FE46-43FA-BC7E-915C84DBD917}"/>
          </ac:spMkLst>
        </pc:spChg>
        <pc:picChg chg="add del mod ord modCrop">
          <ac:chgData name="OLIM, Nelson" userId="S::olimn@who.int::6fe01eec-0482-4f27-a806-189421589a48" providerId="AD" clId="Web-{9A9E4A78-AFB6-0F38-A1CB-E52D37D3B11C}" dt="2021-09-13T21:24:42.856" v="10"/>
          <ac:picMkLst>
            <pc:docMk/>
            <pc:sldMk cId="3591690252" sldId="553"/>
            <ac:picMk id="3" creationId="{ED76498D-1BBB-44DD-9C86-0CC41C0B71A2}"/>
          </ac:picMkLst>
        </pc:picChg>
        <pc:picChg chg="add mod">
          <ac:chgData name="OLIM, Nelson" userId="S::olimn@who.int::6fe01eec-0482-4f27-a806-189421589a48" providerId="AD" clId="Web-{9A9E4A78-AFB6-0F38-A1CB-E52D37D3B11C}" dt="2021-09-13T21:27:17.757" v="40" actId="1076"/>
          <ac:picMkLst>
            <pc:docMk/>
            <pc:sldMk cId="3591690252" sldId="553"/>
            <ac:picMk id="6" creationId="{1FA5EC33-FFAE-4D26-8FBA-45B7F6DF2BC1}"/>
          </ac:picMkLst>
        </pc:picChg>
      </pc:sldChg>
    </pc:docChg>
  </pc:docChgLst>
  <pc:docChgLst>
    <pc:chgData name="Nelson PITA DE OLIM" userId="6fe01eec-0482-4f27-a806-189421589a48" providerId="ADAL" clId="{4C0686B3-1C0E-4C41-A8C3-9C0C5F454272}"/>
    <pc:docChg chg="modSld">
      <pc:chgData name="Nelson PITA DE OLIM" userId="6fe01eec-0482-4f27-a806-189421589a48" providerId="ADAL" clId="{4C0686B3-1C0E-4C41-A8C3-9C0C5F454272}" dt="2022-11-14T21:53:02.030" v="9" actId="20577"/>
      <pc:docMkLst>
        <pc:docMk/>
      </pc:docMkLst>
      <pc:sldChg chg="modSp mod">
        <pc:chgData name="Nelson PITA DE OLIM" userId="6fe01eec-0482-4f27-a806-189421589a48" providerId="ADAL" clId="{4C0686B3-1C0E-4C41-A8C3-9C0C5F454272}" dt="2022-11-14T21:53:02.030" v="9" actId="20577"/>
        <pc:sldMkLst>
          <pc:docMk/>
          <pc:sldMk cId="0" sldId="264"/>
        </pc:sldMkLst>
        <pc:spChg chg="mod">
          <ac:chgData name="Nelson PITA DE OLIM" userId="6fe01eec-0482-4f27-a806-189421589a48" providerId="ADAL" clId="{4C0686B3-1C0E-4C41-A8C3-9C0C5F454272}" dt="2022-11-14T21:53:02.030" v="9" actId="20577"/>
          <ac:spMkLst>
            <pc:docMk/>
            <pc:sldMk cId="0" sldId="264"/>
            <ac:spMk id="279" creationId="{00000000-0000-0000-0000-000000000000}"/>
          </ac:spMkLst>
        </pc:spChg>
      </pc:sldChg>
      <pc:sldChg chg="modSp mod">
        <pc:chgData name="Nelson PITA DE OLIM" userId="6fe01eec-0482-4f27-a806-189421589a48" providerId="ADAL" clId="{4C0686B3-1C0E-4C41-A8C3-9C0C5F454272}" dt="2022-11-14T21:52:44.406" v="1"/>
        <pc:sldMkLst>
          <pc:docMk/>
          <pc:sldMk cId="3591690252" sldId="553"/>
        </pc:sldMkLst>
        <pc:spChg chg="mod">
          <ac:chgData name="Nelson PITA DE OLIM" userId="6fe01eec-0482-4f27-a806-189421589a48" providerId="ADAL" clId="{4C0686B3-1C0E-4C41-A8C3-9C0C5F454272}" dt="2022-11-14T21:52:44.406" v="1"/>
          <ac:spMkLst>
            <pc:docMk/>
            <pc:sldMk cId="3591690252" sldId="553"/>
            <ac:spMk id="10" creationId="{5A3EA148-FE46-43FA-BC7E-915C84DBD917}"/>
          </ac:spMkLst>
        </pc:spChg>
        <pc:picChg chg="mod">
          <ac:chgData name="Nelson PITA DE OLIM" userId="6fe01eec-0482-4f27-a806-189421589a48" providerId="ADAL" clId="{4C0686B3-1C0E-4C41-A8C3-9C0C5F454272}" dt="2022-11-14T21:52:23.507" v="0" actId="14826"/>
          <ac:picMkLst>
            <pc:docMk/>
            <pc:sldMk cId="3591690252" sldId="553"/>
            <ac:picMk id="6" creationId="{1FA5EC33-FFAE-4D26-8FBA-45B7F6DF2B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427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974b20f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974b20fc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b974b20fc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98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974b20f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974b20fc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b974b20fc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974b20f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974b20fc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b974b20fc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17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995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05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181709" y="6580588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 blue">
  <p:cSld name="Quotation blu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2"/>
          <p:cNvSpPr txBox="1">
            <a:spLocks noGrp="1"/>
          </p:cNvSpPr>
          <p:nvPr>
            <p:ph type="body" idx="1"/>
          </p:nvPr>
        </p:nvSpPr>
        <p:spPr>
          <a:xfrm>
            <a:off x="6234364" y="1800000"/>
            <a:ext cx="5472000" cy="423720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>
            <a:spLocks noGrp="1"/>
          </p:cNvSpPr>
          <p:nvPr>
            <p:ph type="pic" idx="2"/>
          </p:nvPr>
        </p:nvSpPr>
        <p:spPr>
          <a:xfrm>
            <a:off x="479999" y="1800000"/>
            <a:ext cx="5472000" cy="423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8000" tIns="0" rIns="18000" bIns="198000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blue">
  <p:cSld name="Large Image blu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>
            <a:spLocks noGrp="1"/>
          </p:cNvSpPr>
          <p:nvPr>
            <p:ph type="pic" idx="2"/>
          </p:nvPr>
        </p:nvSpPr>
        <p:spPr>
          <a:xfrm>
            <a:off x="479999" y="1800000"/>
            <a:ext cx="11226364" cy="423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8000" tIns="0" rIns="18000" bIns="198000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body" idx="1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body" idx="3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Intro Image blue">
  <p:cSld name="Chapter Intro Image blu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" tIns="1980000" rIns="1800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"/>
          </p:nvPr>
        </p:nvSpPr>
        <p:spPr>
          <a:xfrm>
            <a:off x="2" y="1800000"/>
            <a:ext cx="4279900" cy="1649446"/>
          </a:xfrm>
          <a:prstGeom prst="rect">
            <a:avLst/>
          </a:prstGeom>
          <a:solidFill>
            <a:schemeClr val="dk2">
              <a:alpha val="89411"/>
            </a:schemeClr>
          </a:solidFill>
          <a:ln>
            <a:noFill/>
          </a:ln>
        </p:spPr>
        <p:txBody>
          <a:bodyPr spcFirstLastPara="1" wrap="square" lIns="468000" tIns="180000" rIns="360000" bIns="180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29" name="Google Shape;129;p35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>
            <a:spLocks noGrp="1"/>
          </p:cNvSpPr>
          <p:nvPr>
            <p:ph type="pic" idx="4"/>
          </p:nvPr>
        </p:nvSpPr>
        <p:spPr>
          <a:xfrm>
            <a:off x="9737763" y="371958"/>
            <a:ext cx="1976400" cy="694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8000" tIns="0" rIns="1800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blue new">
  <p:cSld name="Agenda blue new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6"/>
          <p:cNvSpPr/>
          <p:nvPr/>
        </p:nvSpPr>
        <p:spPr>
          <a:xfrm>
            <a:off x="480001" y="1800002"/>
            <a:ext cx="6367841" cy="14249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6"/>
          <p:cNvSpPr txBox="1">
            <a:spLocks noGrp="1"/>
          </p:cNvSpPr>
          <p:nvPr>
            <p:ph type="body" idx="1"/>
          </p:nvPr>
        </p:nvSpPr>
        <p:spPr>
          <a:xfrm>
            <a:off x="479999" y="2143683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2"/>
          </p:nvPr>
        </p:nvSpPr>
        <p:spPr>
          <a:xfrm>
            <a:off x="1707437" y="2143683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3"/>
          </p:nvPr>
        </p:nvSpPr>
        <p:spPr>
          <a:xfrm>
            <a:off x="7432736" y="2143683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4"/>
          </p:nvPr>
        </p:nvSpPr>
        <p:spPr>
          <a:xfrm>
            <a:off x="479999" y="2877928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5"/>
          </p:nvPr>
        </p:nvSpPr>
        <p:spPr>
          <a:xfrm>
            <a:off x="1707437" y="2877928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6"/>
          </p:nvPr>
        </p:nvSpPr>
        <p:spPr>
          <a:xfrm>
            <a:off x="7432736" y="2877928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7"/>
          </p:nvPr>
        </p:nvSpPr>
        <p:spPr>
          <a:xfrm>
            <a:off x="479999" y="3612173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8"/>
          </p:nvPr>
        </p:nvSpPr>
        <p:spPr>
          <a:xfrm>
            <a:off x="1707437" y="3612173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body" idx="9"/>
          </p:nvPr>
        </p:nvSpPr>
        <p:spPr>
          <a:xfrm>
            <a:off x="7432736" y="3612173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body" idx="13"/>
          </p:nvPr>
        </p:nvSpPr>
        <p:spPr>
          <a:xfrm>
            <a:off x="479999" y="4346418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body" idx="14"/>
          </p:nvPr>
        </p:nvSpPr>
        <p:spPr>
          <a:xfrm>
            <a:off x="1707437" y="4346418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15"/>
          </p:nvPr>
        </p:nvSpPr>
        <p:spPr>
          <a:xfrm>
            <a:off x="7432736" y="4346418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body" idx="16"/>
          </p:nvPr>
        </p:nvSpPr>
        <p:spPr>
          <a:xfrm>
            <a:off x="479999" y="5080663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body" idx="17"/>
          </p:nvPr>
        </p:nvSpPr>
        <p:spPr>
          <a:xfrm>
            <a:off x="1707437" y="5080663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8"/>
          </p:nvPr>
        </p:nvSpPr>
        <p:spPr>
          <a:xfrm>
            <a:off x="7432736" y="5080663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body" idx="19"/>
          </p:nvPr>
        </p:nvSpPr>
        <p:spPr>
          <a:xfrm>
            <a:off x="479999" y="5814910"/>
            <a:ext cx="988484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None/>
              <a:defRPr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body" idx="20"/>
          </p:nvPr>
        </p:nvSpPr>
        <p:spPr>
          <a:xfrm>
            <a:off x="1707437" y="5814910"/>
            <a:ext cx="5140403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21"/>
          </p:nvPr>
        </p:nvSpPr>
        <p:spPr>
          <a:xfrm>
            <a:off x="7432736" y="5814910"/>
            <a:ext cx="4273629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44000" rIns="1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body" idx="2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lue">
  <p:cSld name="Title Only blu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body" idx="1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blue">
  <p:cSld name="Closing slide blu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" tIns="0" rIns="18000" bIns="198000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body" idx="1"/>
          </p:nvPr>
        </p:nvSpPr>
        <p:spPr>
          <a:xfrm>
            <a:off x="480000" y="6507006"/>
            <a:ext cx="59716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8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body" idx="3"/>
          </p:nvPr>
        </p:nvSpPr>
        <p:spPr>
          <a:xfrm>
            <a:off x="9495913" y="6476048"/>
            <a:ext cx="21952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8"/>
          <p:cNvSpPr txBox="1"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0" tIns="72000" rIns="450000" bIns="180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8"/>
          <p:cNvSpPr txBox="1">
            <a:spLocks noGrp="1"/>
          </p:cNvSpPr>
          <p:nvPr>
            <p:ph type="subTitle" idx="4"/>
          </p:nvPr>
        </p:nvSpPr>
        <p:spPr>
          <a:xfrm>
            <a:off x="2" y="4482000"/>
            <a:ext cx="12191999" cy="1656000"/>
          </a:xfrm>
          <a:prstGeom prst="rect">
            <a:avLst/>
          </a:prstGeom>
          <a:solidFill>
            <a:schemeClr val="dk2">
              <a:alpha val="89411"/>
            </a:schemeClr>
          </a:solidFill>
          <a:ln>
            <a:noFill/>
          </a:ln>
        </p:spPr>
        <p:txBody>
          <a:bodyPr spcFirstLastPara="1" wrap="square" lIns="468000" tIns="216000" rIns="360000" bIns="21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38"/>
          <p:cNvSpPr>
            <a:spLocks noGrp="1"/>
          </p:cNvSpPr>
          <p:nvPr>
            <p:ph type="pic" idx="5"/>
          </p:nvPr>
        </p:nvSpPr>
        <p:spPr>
          <a:xfrm>
            <a:off x="8518300" y="485184"/>
            <a:ext cx="3172871" cy="1112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7012794-7DF3-B348-91DB-D79D9108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8101-7228-F042-870B-7A64329204E4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E6C3FDF-8E65-E748-8450-B8B50A61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221288C-ED16-AB4D-8E95-3CE7FF71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A5D1-7436-3248-AFA8-89605D273DB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Title and Content blu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" tIns="0" rIns="18000" bIns="0" anchor="ctr" anchorCtr="1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ue">
  <p:cSld name="Title Slide blue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" tIns="0" rIns="18000" bIns="198000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ubTitle" idx="1"/>
          </p:nvPr>
        </p:nvSpPr>
        <p:spPr>
          <a:xfrm>
            <a:off x="2" y="4482003"/>
            <a:ext cx="12191999" cy="1655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68000" tIns="360000" rIns="360000" bIns="8280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0" tIns="72000" rIns="450000" bIns="180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3"/>
          </p:nvPr>
        </p:nvSpPr>
        <p:spPr>
          <a:xfrm>
            <a:off x="480000" y="6507006"/>
            <a:ext cx="59716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8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4"/>
          </p:nvPr>
        </p:nvSpPr>
        <p:spPr>
          <a:xfrm>
            <a:off x="9495913" y="6476048"/>
            <a:ext cx="21952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5"/>
          </p:nvPr>
        </p:nvSpPr>
        <p:spPr>
          <a:xfrm>
            <a:off x="479999" y="5440855"/>
            <a:ext cx="11211172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>
            <a:spLocks noGrp="1"/>
          </p:cNvSpPr>
          <p:nvPr>
            <p:ph type="pic" idx="6"/>
          </p:nvPr>
        </p:nvSpPr>
        <p:spPr>
          <a:xfrm>
            <a:off x="8518300" y="485184"/>
            <a:ext cx="3172871" cy="1112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blue">
  <p:cSld name="Comparison blu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479999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6234364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boxes blue">
  <p:cSld name="Comparison boxes blu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2"/>
          </p:nvPr>
        </p:nvSpPr>
        <p:spPr>
          <a:xfrm>
            <a:off x="479999" y="2160000"/>
            <a:ext cx="5472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3"/>
          </p:nvPr>
        </p:nvSpPr>
        <p:spPr>
          <a:xfrm>
            <a:off x="6234364" y="2160000"/>
            <a:ext cx="5472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5"/>
          </p:nvPr>
        </p:nvSpPr>
        <p:spPr>
          <a:xfrm>
            <a:off x="479999" y="1800000"/>
            <a:ext cx="5472001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6"/>
          </p:nvPr>
        </p:nvSpPr>
        <p:spPr>
          <a:xfrm>
            <a:off x="6234365" y="1800000"/>
            <a:ext cx="547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oxes blue">
  <p:cSld name="4 Boxes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2"/>
          </p:nvPr>
        </p:nvSpPr>
        <p:spPr>
          <a:xfrm>
            <a:off x="479999" y="2160000"/>
            <a:ext cx="54720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3"/>
          </p:nvPr>
        </p:nvSpPr>
        <p:spPr>
          <a:xfrm>
            <a:off x="6234364" y="2160000"/>
            <a:ext cx="54720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4"/>
          </p:nvPr>
        </p:nvSpPr>
        <p:spPr>
          <a:xfrm>
            <a:off x="479999" y="1800000"/>
            <a:ext cx="5472001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5"/>
          </p:nvPr>
        </p:nvSpPr>
        <p:spPr>
          <a:xfrm>
            <a:off x="6234365" y="1800000"/>
            <a:ext cx="547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6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7"/>
          </p:nvPr>
        </p:nvSpPr>
        <p:spPr>
          <a:xfrm>
            <a:off x="479999" y="4381200"/>
            <a:ext cx="54720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body" idx="8"/>
          </p:nvPr>
        </p:nvSpPr>
        <p:spPr>
          <a:xfrm>
            <a:off x="6234364" y="4381200"/>
            <a:ext cx="54720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9"/>
          </p:nvPr>
        </p:nvSpPr>
        <p:spPr>
          <a:xfrm>
            <a:off x="479999" y="4039524"/>
            <a:ext cx="5472001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body" idx="13"/>
          </p:nvPr>
        </p:nvSpPr>
        <p:spPr>
          <a:xfrm>
            <a:off x="6234365" y="4039524"/>
            <a:ext cx="547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blue">
  <p:cSld name="3 Columns blu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2"/>
          </p:nvPr>
        </p:nvSpPr>
        <p:spPr>
          <a:xfrm>
            <a:off x="479999" y="2160000"/>
            <a:ext cx="3552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body" idx="3"/>
          </p:nvPr>
        </p:nvSpPr>
        <p:spPr>
          <a:xfrm>
            <a:off x="479999" y="1800000"/>
            <a:ext cx="355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body" idx="4"/>
          </p:nvPr>
        </p:nvSpPr>
        <p:spPr>
          <a:xfrm>
            <a:off x="4317181" y="2160000"/>
            <a:ext cx="3552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body" idx="5"/>
          </p:nvPr>
        </p:nvSpPr>
        <p:spPr>
          <a:xfrm>
            <a:off x="4317181" y="1800000"/>
            <a:ext cx="355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6"/>
          </p:nvPr>
        </p:nvSpPr>
        <p:spPr>
          <a:xfrm>
            <a:off x="8154364" y="2160000"/>
            <a:ext cx="3552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body" idx="7"/>
          </p:nvPr>
        </p:nvSpPr>
        <p:spPr>
          <a:xfrm>
            <a:off x="8154364" y="1800000"/>
            <a:ext cx="3552000" cy="252012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72000" tIns="18000" rIns="72000" bIns="180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None/>
              <a:def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8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/ Text right blue">
  <p:cSld name="Image left / Text right blu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>
            <a:spLocks noGrp="1"/>
          </p:cNvSpPr>
          <p:nvPr>
            <p:ph type="body" idx="1"/>
          </p:nvPr>
        </p:nvSpPr>
        <p:spPr>
          <a:xfrm>
            <a:off x="6234364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>
            <a:spLocks noGrp="1"/>
          </p:cNvSpPr>
          <p:nvPr>
            <p:ph type="pic" idx="2"/>
          </p:nvPr>
        </p:nvSpPr>
        <p:spPr>
          <a:xfrm>
            <a:off x="479999" y="1800000"/>
            <a:ext cx="5472000" cy="423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8000" tIns="0" rIns="18000" bIns="198000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dt" idx="10"/>
          </p:nvPr>
        </p:nvSpPr>
        <p:spPr>
          <a:xfrm>
            <a:off x="480000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479999" y="6577201"/>
            <a:ext cx="2264608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4" name="Google Shape;14;p21"/>
          <p:cNvSpPr/>
          <p:nvPr/>
        </p:nvSpPr>
        <p:spPr>
          <a:xfrm>
            <a:off x="9735601" y="2128187"/>
            <a:ext cx="1976400" cy="694800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1"/>
          <p:cNvSpPr/>
          <p:nvPr/>
        </p:nvSpPr>
        <p:spPr>
          <a:xfrm>
            <a:off x="9735601" y="379578"/>
            <a:ext cx="1976400" cy="694800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81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28C25F-BE13-1C48-A053-6FCC69F4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C37782D7-4E13-4FEB-880A-C60DD67B46EC}"/>
              </a:ext>
            </a:extLst>
          </p:cNvPr>
          <p:cNvSpPr txBox="1">
            <a:spLocks/>
          </p:cNvSpPr>
          <p:nvPr/>
        </p:nvSpPr>
        <p:spPr>
          <a:xfrm>
            <a:off x="403206" y="6415004"/>
            <a:ext cx="4294627" cy="2551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1600" b="0" i="1" kern="0" spc="-5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www.who.int</a:t>
            </a:r>
            <a:endParaRPr lang="en-US" sz="1600" b="0" i="1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FFA47-2564-4273-BB7A-BE4E330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1</a:t>
            </a:fld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F7FC3-A8D0-7D4D-8757-4192B87CE01E}"/>
              </a:ext>
            </a:extLst>
          </p:cNvPr>
          <p:cNvSpPr txBox="1"/>
          <p:nvPr/>
        </p:nvSpPr>
        <p:spPr>
          <a:xfrm>
            <a:off x="264316" y="4874272"/>
            <a:ext cx="456090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MCM Course Logistics</a:t>
            </a:r>
            <a:endParaRPr lang="en-GB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B6CDEA4-1C90-C241-A8D1-4D94C267E023}"/>
              </a:ext>
            </a:extLst>
          </p:cNvPr>
          <p:cNvSpPr txBox="1">
            <a:spLocks/>
          </p:cNvSpPr>
          <p:nvPr/>
        </p:nvSpPr>
        <p:spPr>
          <a:xfrm>
            <a:off x="264316" y="2337114"/>
            <a:ext cx="3755434" cy="1888979"/>
          </a:xfrm>
          <a:prstGeom prst="rect">
            <a:avLst/>
          </a:prstGeom>
        </p:spPr>
        <p:txBody>
          <a:bodyPr vert="horz" wrap="square" lIns="0" tIns="8890" rIns="0" bIns="0" rtlCol="0" anchor="t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4000" b="0" kern="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Mass Casualty Management</a:t>
            </a:r>
            <a:endParaRPr lang="en-US" sz="4000" b="0" kern="0" spc="-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 Light" panose="020F0502020204030203" pitchFamily="34" charset="0"/>
            </a:endParaRPr>
          </a:p>
          <a:p>
            <a:pPr marL="41275">
              <a:spcBef>
                <a:spcPts val="490"/>
              </a:spcBef>
            </a:pPr>
            <a:r>
              <a:rPr lang="en-US" sz="2000" kern="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 Light" panose="020F0502020204030203" pitchFamily="34" charset="0"/>
              </a:rPr>
              <a:t>Learning program</a:t>
            </a:r>
            <a:br>
              <a:rPr lang="en-US" b="0" kern="0" spc="2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800" b="0" kern="0" spc="2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0B692A7-73B0-434D-8DC7-CAAAB12E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" y="413504"/>
            <a:ext cx="3624550" cy="1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dirty="0"/>
              <a:t>Support materials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72AA35-E83E-19AA-61D8-BC614228A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8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body" idx="1"/>
          </p:nvPr>
        </p:nvSpPr>
        <p:spPr>
          <a:xfrm>
            <a:off x="1733210" y="3740652"/>
            <a:ext cx="8891860" cy="140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80"/>
            </a:pPr>
            <a:r>
              <a:rPr lang="en-US" sz="1800" dirty="0"/>
              <a:t>“The </a:t>
            </a:r>
            <a:r>
              <a:rPr lang="en-US" sz="1800" b="1" u="sng" dirty="0"/>
              <a:t>organization and actions of health staff </a:t>
            </a:r>
            <a:r>
              <a:rPr lang="en-US" sz="1800" b="1" dirty="0"/>
              <a:t>working in an emergency unit in the first hour after a mass casualty has been declared”</a:t>
            </a:r>
            <a:endParaRPr sz="1800" dirty="0"/>
          </a:p>
          <a:p>
            <a:pPr marL="285750" lvl="0" indent="-20447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Arial"/>
              <a:buNone/>
            </a:pPr>
            <a:endParaRPr sz="1800" b="1"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Arial"/>
              <a:buNone/>
            </a:pPr>
            <a:endParaRPr sz="18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0E81919-E2EE-5E4D-8FCD-D37D28F3A936}"/>
              </a:ext>
            </a:extLst>
          </p:cNvPr>
          <p:cNvSpPr/>
          <p:nvPr/>
        </p:nvSpPr>
        <p:spPr>
          <a:xfrm>
            <a:off x="1733210" y="2295292"/>
            <a:ext cx="8725578" cy="11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600"/>
              </a:spcBef>
              <a:buSzPts val="1280"/>
            </a:pPr>
            <a:r>
              <a:rPr lang="en-US" sz="3200"/>
              <a:t>“</a:t>
            </a:r>
            <a:r>
              <a:rPr lang="en-US" sz="3200" b="1"/>
              <a:t>Injury-related, mass casualty management, at the level of the Emergency Unit</a:t>
            </a:r>
            <a:r>
              <a:rPr lang="en-US" sz="3200"/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0DD2817B-8A47-65E4-5078-A5AB4594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A5D1-7436-3248-AFA8-89605D273DBB}" type="slidenum">
              <a:rPr lang="en-GB" smtClean="0"/>
              <a:t>3</a:t>
            </a:fld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CC6973-06A6-55E8-9004-A8493098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6" t="23188" r="19536" b="23672"/>
          <a:stretch/>
        </p:blipFill>
        <p:spPr>
          <a:xfrm>
            <a:off x="40601" y="848141"/>
            <a:ext cx="9887458" cy="6015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F1E6ECB-5CBE-1B29-25C6-6CECD8CC64D9}"/>
              </a:ext>
            </a:extLst>
          </p:cNvPr>
          <p:cNvSpPr/>
          <p:nvPr/>
        </p:nvSpPr>
        <p:spPr>
          <a:xfrm>
            <a:off x="7023653" y="3114261"/>
            <a:ext cx="1484243" cy="1484243"/>
          </a:xfrm>
          <a:prstGeom prst="ellipse">
            <a:avLst/>
          </a:prstGeom>
          <a:solidFill>
            <a:srgbClr val="C00000">
              <a:alpha val="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BBB3F4-D810-C443-44F9-14E29DF71D57}"/>
              </a:ext>
            </a:extLst>
          </p:cNvPr>
          <p:cNvSpPr/>
          <p:nvPr/>
        </p:nvSpPr>
        <p:spPr>
          <a:xfrm>
            <a:off x="5082210" y="1225827"/>
            <a:ext cx="1484243" cy="1484243"/>
          </a:xfrm>
          <a:prstGeom prst="ellipse">
            <a:avLst/>
          </a:prstGeom>
          <a:solidFill>
            <a:srgbClr val="C00000">
              <a:alpha val="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You Are Here Icon Images – Browse 1,525 Stock Photos, Vectors, and Video |  Adobe Stock">
            <a:extLst>
              <a:ext uri="{FF2B5EF4-FFF2-40B4-BE49-F238E27FC236}">
                <a16:creationId xmlns:a16="http://schemas.microsoft.com/office/drawing/2014/main" id="{CD0697CC-8F60-FC5E-0DD6-A4A275B6A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4167" r="25034" b="13200"/>
          <a:stretch/>
        </p:blipFill>
        <p:spPr bwMode="auto">
          <a:xfrm>
            <a:off x="8311234" y="2153479"/>
            <a:ext cx="1180960" cy="17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45;p13">
            <a:extLst>
              <a:ext uri="{FF2B5EF4-FFF2-40B4-BE49-F238E27FC236}">
                <a16:creationId xmlns:a16="http://schemas.microsoft.com/office/drawing/2014/main" id="{8CC17291-21E6-5957-57DB-E0D8B1A1F450}"/>
              </a:ext>
            </a:extLst>
          </p:cNvPr>
          <p:cNvSpPr txBox="1">
            <a:spLocks/>
          </p:cNvSpPr>
          <p:nvPr/>
        </p:nvSpPr>
        <p:spPr bwMode="invGray">
          <a:xfrm>
            <a:off x="479998" y="359999"/>
            <a:ext cx="9173667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00B0F0"/>
                </a:solidFill>
              </a:rPr>
              <a:t>Our Learning Solution for MCM</a:t>
            </a: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C93D8C-8015-3D21-D0B0-DDE3072DBA98}"/>
              </a:ext>
            </a:extLst>
          </p:cNvPr>
          <p:cNvSpPr txBox="1"/>
          <p:nvPr/>
        </p:nvSpPr>
        <p:spPr>
          <a:xfrm>
            <a:off x="8500267" y="4465780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Usually - 3,5 Days course</a:t>
            </a:r>
          </a:p>
          <a:p>
            <a:r>
              <a:rPr lang="en-GB" dirty="0"/>
              <a:t>In the future - 2 Days course</a:t>
            </a:r>
          </a:p>
        </p:txBody>
      </p:sp>
    </p:spTree>
    <p:extLst>
      <p:ext uri="{BB962C8B-B14F-4D97-AF65-F5344CB8AC3E}">
        <p14:creationId xmlns:p14="http://schemas.microsoft.com/office/powerpoint/2010/main" val="327330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title"/>
          </p:nvPr>
        </p:nvSpPr>
        <p:spPr>
          <a:xfrm>
            <a:off x="479998" y="359999"/>
            <a:ext cx="867899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dirty="0"/>
              <a:t>In Person Learning Experience</a:t>
            </a:r>
            <a:endParaRPr dirty="0"/>
          </a:p>
        </p:txBody>
      </p:sp>
      <p:graphicFrame>
        <p:nvGraphicFramePr>
          <p:cNvPr id="2" name="Google Shape;256;p19">
            <a:extLst>
              <a:ext uri="{FF2B5EF4-FFF2-40B4-BE49-F238E27FC236}">
                <a16:creationId xmlns:a16="http://schemas.microsoft.com/office/drawing/2014/main" id="{20D551E8-3737-5506-2926-82BBF76E5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3454"/>
              </p:ext>
            </p:extLst>
          </p:nvPr>
        </p:nvGraphicFramePr>
        <p:xfrm>
          <a:off x="1652612" y="2318651"/>
          <a:ext cx="10053751" cy="3261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9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5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latin typeface="Roboto" panose="02000000000000000000" pitchFamily="2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latin typeface="Roboto" panose="02000000000000000000" pitchFamily="2" charset="0"/>
                        </a:rPr>
                        <a:t>Morning</a:t>
                      </a:r>
                      <a:endParaRPr sz="14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Roboto" panose="02000000000000000000" pitchFamily="2" charset="0"/>
                        </a:rPr>
                        <a:t>Afternoon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Roboto" panose="02000000000000000000" pitchFamily="2" charset="0"/>
                        </a:rPr>
                        <a:t>DAY 1</a:t>
                      </a:r>
                      <a:endParaRPr sz="14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</a:rPr>
                        <a:t>Introduction to </a:t>
                      </a: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</a:rPr>
                        <a:t>MCM and Zone training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Draw your EU and tell us about your MCM practices</a:t>
                      </a:r>
                      <a:endParaRPr lang="pt-PT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Roboto" panose="02000000000000000000" pitchFamily="2" charset="0"/>
                        </a:rPr>
                        <a:t>DAY 2</a:t>
                      </a:r>
                      <a:endParaRPr sz="14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Roboto" panose="02000000000000000000" pitchFamily="2" charset="0"/>
                        </a:rPr>
                        <a:t>Lecture on </a:t>
                      </a:r>
                      <a:r>
                        <a:rPr lang="en-US" sz="1400" b="1" u="none" strike="noStrike" cap="none"/>
                        <a:t>triage, green and red zones</a:t>
                      </a:r>
                      <a:endParaRPr sz="14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</a:rPr>
                        <a:t>TTX 1 - TOPAT Hospital Exercise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</a:rPr>
                        <a:t>TTX 2 - Create ZONES + Explain 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</a:rPr>
                        <a:t>SET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</a:rPr>
                        <a:t> ICT 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</a:rPr>
                        <a:t>ZONES</a:t>
                      </a:r>
                      <a:endParaRPr b="1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latin typeface="Roboto" panose="02000000000000000000" pitchFamily="2" charset="0"/>
                        </a:rPr>
                        <a:t>DAY 3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latin typeface="Roboto" panose="02000000000000000000" pitchFamily="2" charset="0"/>
                        </a:rPr>
                        <a:t>Lecture on </a:t>
                      </a:r>
                      <a:r>
                        <a:rPr lang="en-US" sz="1400" b="1" u="none" strike="noStrike" cap="none" dirty="0"/>
                        <a:t>role training, resource lead, clinical lead and incident commander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dirty="0"/>
                        <a:t>TTX 3 - Practice </a:t>
                      </a:r>
                      <a:r>
                        <a:rPr lang="en-US" b="1" dirty="0"/>
                        <a:t>SET ICT ZONES 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Roboto" panose="02000000000000000000" pitchFamily="2" charset="0"/>
                        </a:rPr>
                        <a:t>DAY 4</a:t>
                      </a:r>
                      <a:endParaRPr sz="14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Best Practices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Developing and executing the MCM plan / Writing exercise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b="0" i="0" dirty="0">
                          <a:latin typeface="Roboto" panose="02000000000000000000" pitchFamily="2" charset="0"/>
                        </a:rPr>
                        <a:t>MCM Plan Design and Presentation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Certification ceremony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400" b="1" u="none" strike="noStrike" cap="none" dirty="0"/>
                    </a:p>
                  </a:txBody>
                  <a:tcPr marL="91425" marR="91425" marT="91425" marB="91425" anchor="ctr">
                    <a:pattFill prst="wd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DD349939-0FA6-FA26-82C6-9965023A9118}"/>
              </a:ext>
            </a:extLst>
          </p:cNvPr>
          <p:cNvSpPr/>
          <p:nvPr/>
        </p:nvSpPr>
        <p:spPr>
          <a:xfrm>
            <a:off x="601929" y="2009688"/>
            <a:ext cx="1172615" cy="11726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3,5</a:t>
            </a:r>
          </a:p>
          <a:p>
            <a:pPr algn="ctr"/>
            <a:r>
              <a:rPr lang="en-GB" sz="1800" b="1" dirty="0">
                <a:solidFill>
                  <a:schemeClr val="tx1"/>
                </a:solidFill>
              </a:rPr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153074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9B20D6D-9ACA-F254-FA57-3E50C9211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0"/>
          <a:stretch/>
        </p:blipFill>
        <p:spPr>
          <a:xfrm>
            <a:off x="6571564" y="1800000"/>
            <a:ext cx="5439659" cy="4435800"/>
          </a:xfrm>
          <a:prstGeom prst="rect">
            <a:avLst/>
          </a:prstGeom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A68FE24B-5B74-B9F3-7ACA-C077E8BDFDB5}"/>
              </a:ext>
            </a:extLst>
          </p:cNvPr>
          <p:cNvSpPr/>
          <p:nvPr/>
        </p:nvSpPr>
        <p:spPr>
          <a:xfrm>
            <a:off x="266008" y="1429789"/>
            <a:ext cx="5536276" cy="480601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Google Shape;264;gb974b20fc6_0_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8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66" name="Google Shape;266;gb974b20fc6_0_0"/>
          <p:cNvSpPr txBox="1">
            <a:spLocks noGrp="1"/>
          </p:cNvSpPr>
          <p:nvPr>
            <p:ph type="title"/>
          </p:nvPr>
        </p:nvSpPr>
        <p:spPr>
          <a:xfrm>
            <a:off x="479998" y="359999"/>
            <a:ext cx="8514099" cy="720000"/>
          </a:xfrm>
          <a:prstGeom prst="rect">
            <a:avLst/>
          </a:prstGeom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Target audience</a:t>
            </a:r>
            <a:endParaRPr dirty="0"/>
          </a:p>
        </p:txBody>
      </p:sp>
      <p:sp>
        <p:nvSpPr>
          <p:cNvPr id="2" name="Google Shape;279;p20">
            <a:extLst>
              <a:ext uri="{FF2B5EF4-FFF2-40B4-BE49-F238E27FC236}">
                <a16:creationId xmlns:a16="http://schemas.microsoft.com/office/drawing/2014/main" id="{2A9B7DA8-D558-26FC-2247-D4BFF7E8BE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5438662" cy="44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/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Head of the Emergency Unit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Head Nurse of the Emergency Unit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Senior Doctor from the Emergency Unit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Hospital Clinical Director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Hospital Management Representative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ICU &amp; OR Representatives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Head of Security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Emergency Unit Admin person &amp; IT</a:t>
            </a:r>
          </a:p>
          <a:p>
            <a:pPr indent="-332740">
              <a:lnSpc>
                <a:spcPct val="150000"/>
              </a:lnSpc>
              <a:spcBef>
                <a:spcPts val="0"/>
              </a:spcBef>
              <a:buSzPts val="1640"/>
              <a:buChar char="●"/>
            </a:pPr>
            <a:r>
              <a:rPr lang="en-GB" sz="2000"/>
              <a:t>Hospital Disaster Planning manager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440488-C6C4-15DC-55AA-BCFA1D69755A}"/>
              </a:ext>
            </a:extLst>
          </p:cNvPr>
          <p:cNvSpPr/>
          <p:nvPr/>
        </p:nvSpPr>
        <p:spPr>
          <a:xfrm>
            <a:off x="5089090" y="443300"/>
            <a:ext cx="2013819" cy="201381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X 4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Hospitals</a:t>
            </a:r>
          </a:p>
        </p:txBody>
      </p:sp>
    </p:spTree>
    <p:extLst>
      <p:ext uri="{BB962C8B-B14F-4D97-AF65-F5344CB8AC3E}">
        <p14:creationId xmlns:p14="http://schemas.microsoft.com/office/powerpoint/2010/main" val="31784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974b20fc6_0_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8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65" name="Google Shape;265;gb974b20fc6_0_0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00" cy="208500"/>
          </a:xfrm>
          <a:prstGeom prst="rect">
            <a:avLst/>
          </a:prstGeom>
        </p:spPr>
        <p:txBody>
          <a:bodyPr spcFirstLastPara="1" wrap="square" lIns="18000" tIns="0" rIns="1800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b974b20fc6_0_0"/>
          <p:cNvSpPr txBox="1">
            <a:spLocks noGrp="1"/>
          </p:cNvSpPr>
          <p:nvPr>
            <p:ph type="title"/>
          </p:nvPr>
        </p:nvSpPr>
        <p:spPr>
          <a:xfrm>
            <a:off x="479998" y="359999"/>
            <a:ext cx="8514099" cy="720000"/>
          </a:xfrm>
          <a:prstGeom prst="rect">
            <a:avLst/>
          </a:prstGeom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Please refer to these publications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4FDB0A-4702-EBFB-EDE6-68FBF59F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72" y="1863341"/>
            <a:ext cx="4788000" cy="338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C240BE-2CC2-9E4A-0C25-5A0D2F070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28" y="1863341"/>
            <a:ext cx="4788000" cy="337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3D00B37B-2BED-9D48-0373-D5514D24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56" y="3009347"/>
            <a:ext cx="1751323" cy="20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4" name="Google Shape;264;gb974b20fc6_0_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8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66" name="Google Shape;266;gb974b20fc6_0_0"/>
          <p:cNvSpPr txBox="1">
            <a:spLocks noGrp="1"/>
          </p:cNvSpPr>
          <p:nvPr>
            <p:ph type="title"/>
          </p:nvPr>
        </p:nvSpPr>
        <p:spPr>
          <a:xfrm>
            <a:off x="479998" y="359999"/>
            <a:ext cx="8514099" cy="720000"/>
          </a:xfrm>
          <a:prstGeom prst="rect">
            <a:avLst/>
          </a:prstGeom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Support materials</a:t>
            </a:r>
            <a:endParaRPr dirty="0"/>
          </a:p>
        </p:txBody>
      </p:sp>
      <p:pic>
        <p:nvPicPr>
          <p:cNvPr id="7" name="Imagem 6" descr="Uma imagem com desenho, clipart, ilustração&#10;&#10;Descrição gerada automaticamente">
            <a:extLst>
              <a:ext uri="{FF2B5EF4-FFF2-40B4-BE49-F238E27FC236}">
                <a16:creationId xmlns:a16="http://schemas.microsoft.com/office/drawing/2014/main" id="{2EAB14DB-A659-4C35-F17C-5BFC73E795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7578" y="2623053"/>
            <a:ext cx="1296044" cy="129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Uma imagem com clipart, desenho, ilustração, design&#10;&#10;Descrição gerada automaticamente">
            <a:extLst>
              <a:ext uri="{FF2B5EF4-FFF2-40B4-BE49-F238E27FC236}">
                <a16:creationId xmlns:a16="http://schemas.microsoft.com/office/drawing/2014/main" id="{CA70A47C-1838-C3CE-0E4B-D7FAF95615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6862" y="3495538"/>
            <a:ext cx="1296044" cy="129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Uma imagem com clipart, desenho, ilustração&#10;&#10;Descrição gerada automaticamente">
            <a:extLst>
              <a:ext uri="{FF2B5EF4-FFF2-40B4-BE49-F238E27FC236}">
                <a16:creationId xmlns:a16="http://schemas.microsoft.com/office/drawing/2014/main" id="{516E89A4-3137-1F49-6297-13AE2CDFFC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818" y="3036485"/>
            <a:ext cx="1296044" cy="129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Uma imagem com moda&#10;&#10;Descrição gerada automaticamente com confiança média">
            <a:extLst>
              <a:ext uri="{FF2B5EF4-FFF2-40B4-BE49-F238E27FC236}">
                <a16:creationId xmlns:a16="http://schemas.microsoft.com/office/drawing/2014/main" id="{DF3241F5-B24E-BE6C-FA4E-A655E97A5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843" y="1603488"/>
            <a:ext cx="1751323" cy="20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Uma imagem com texto, jornal, luz&#10;&#10;Descrição gerada automaticamente">
            <a:extLst>
              <a:ext uri="{FF2B5EF4-FFF2-40B4-BE49-F238E27FC236}">
                <a16:creationId xmlns:a16="http://schemas.microsoft.com/office/drawing/2014/main" id="{DBAAED2F-D2EA-ACAE-9893-CD08098A1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231" y="3919097"/>
            <a:ext cx="1751323" cy="20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FB67F75-660D-EB87-E131-02CBDF8C6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0105" y="2132344"/>
            <a:ext cx="4435902" cy="313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5AC3DC9-AE6A-BBB6-95A0-A91B05906D4B}"/>
              </a:ext>
            </a:extLst>
          </p:cNvPr>
          <p:cNvSpPr txBox="1"/>
          <p:nvPr/>
        </p:nvSpPr>
        <p:spPr>
          <a:xfrm>
            <a:off x="7624448" y="1578437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TEMPLATE HOSPITAL - A0 PRINT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5EB79D-2072-6AE6-8CC5-D5E059258995}"/>
              </a:ext>
            </a:extLst>
          </p:cNvPr>
          <p:cNvSpPr txBox="1"/>
          <p:nvPr/>
        </p:nvSpPr>
        <p:spPr>
          <a:xfrm>
            <a:off x="4400843" y="1094511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KITS’ CARDS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547F689-3BCD-86AC-C9AF-4D5EF39E575B}"/>
              </a:ext>
            </a:extLst>
          </p:cNvPr>
          <p:cNvSpPr txBox="1"/>
          <p:nvPr/>
        </p:nvSpPr>
        <p:spPr>
          <a:xfrm>
            <a:off x="1159276" y="1985277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MAGNETS</a:t>
            </a:r>
          </a:p>
        </p:txBody>
      </p:sp>
    </p:spTree>
    <p:extLst>
      <p:ext uri="{BB962C8B-B14F-4D97-AF65-F5344CB8AC3E}">
        <p14:creationId xmlns:p14="http://schemas.microsoft.com/office/powerpoint/2010/main" val="327147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dirty="0"/>
              <a:t>Support materials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DFD2A6-941E-3B97-E5A3-2BBD0B7C7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56" y="1174999"/>
            <a:ext cx="3579063" cy="50648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57182A-42CD-D98B-FF28-44956A78C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5" y="1174999"/>
            <a:ext cx="3579063" cy="50648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392A02-7028-9F4E-140C-167F8264A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18229" y="2016931"/>
            <a:ext cx="5740136" cy="40562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dirty="0"/>
              <a:t>Support materials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55A97CB-6D65-24D0-F862-1254826D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18" y="3580398"/>
            <a:ext cx="5740136" cy="40562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7FEFDB-E6EE-AA9C-A8E8-6FC0A896A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93168" y="1959796"/>
            <a:ext cx="5740136" cy="40562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9FB926D-9314-55CE-00B8-75C702ECB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1668">
            <a:off x="215354" y="341879"/>
            <a:ext cx="6913967" cy="48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9997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rgbClr val="000000"/>
      </a:dk1>
      <a:lt1>
        <a:srgbClr val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244</Words>
  <Application>Microsoft Macintosh PowerPoint</Application>
  <PresentationFormat>Ecrã Panorâmico</PresentationFormat>
  <Paragraphs>61</Paragraphs>
  <Slides>10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6" baseType="lpstr">
      <vt:lpstr>Arial</vt:lpstr>
      <vt:lpstr>Calibri</vt:lpstr>
      <vt:lpstr>Lato Light</vt:lpstr>
      <vt:lpstr>Roboto</vt:lpstr>
      <vt:lpstr>Times New Roman</vt:lpstr>
      <vt:lpstr>2_Office Theme</vt:lpstr>
      <vt:lpstr>Apresentação do PowerPoint</vt:lpstr>
      <vt:lpstr>Apresentação do PowerPoint</vt:lpstr>
      <vt:lpstr>Apresentação do PowerPoint</vt:lpstr>
      <vt:lpstr>In Person Learning Experience</vt:lpstr>
      <vt:lpstr>Target audience</vt:lpstr>
      <vt:lpstr>Please refer to these publications</vt:lpstr>
      <vt:lpstr>Support materials</vt:lpstr>
      <vt:lpstr>Support materials</vt:lpstr>
      <vt:lpstr>Support materials</vt:lpstr>
      <vt:lpstr>Support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REDDY, Nayini Sonali</dc:creator>
  <cp:lastModifiedBy>Nelson Olim</cp:lastModifiedBy>
  <cp:revision>69</cp:revision>
  <dcterms:created xsi:type="dcterms:W3CDTF">2018-09-12T10:22:54Z</dcterms:created>
  <dcterms:modified xsi:type="dcterms:W3CDTF">2024-09-15T15:39:03Z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0x01010001897C679C209B49BB6400195E6B9F86</vt:lpwstr>
  </property>
</Properties>
</file>